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60" r:id="rId4"/>
    <p:sldId id="257" r:id="rId5"/>
    <p:sldId id="261" r:id="rId6"/>
    <p:sldId id="258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873A04E-DEA1-4F89-8364-A5CF4785DE19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40F3F6-3361-465D-8ABF-BF94D57E32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87424"/>
            <a:ext cx="8820472" cy="259228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Die </a:t>
            </a:r>
            <a:r>
              <a:rPr lang="en-US" dirty="0" err="1" smtClean="0">
                <a:solidFill>
                  <a:srgbClr val="FF0000"/>
                </a:solidFill>
              </a:rPr>
              <a:t>Olympischen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Spiele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 776 </a:t>
            </a:r>
            <a:r>
              <a:rPr lang="en-US" dirty="0" err="1" smtClean="0">
                <a:solidFill>
                  <a:srgbClr val="FF0000"/>
                </a:solidFill>
              </a:rPr>
              <a:t>vor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unserer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Zeitrechnung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C:\Documents and Settings\Admin\Рабочий стол\olimpig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7848872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581129"/>
            <a:ext cx="8458200" cy="149465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PIERRE de COUBERTIN – DER </a:t>
            </a:r>
            <a:r>
              <a:rPr lang="en-US" dirty="0" err="1" smtClean="0"/>
              <a:t>bEGRüNDER</a:t>
            </a:r>
            <a:r>
              <a:rPr lang="en-US" dirty="0" smtClean="0"/>
              <a:t> DER MODERNEN OLYMPISCHEN SPIELE</a:t>
            </a:r>
            <a:br>
              <a:rPr lang="en-US" dirty="0" smtClean="0"/>
            </a:br>
            <a:r>
              <a:rPr lang="en-US" b="1" dirty="0" smtClean="0"/>
              <a:t>1896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805264"/>
            <a:ext cx="8299648" cy="36004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 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D:\спорт\pierre_de_coubertin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76672"/>
            <a:ext cx="4032448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Die </a:t>
            </a:r>
            <a:r>
              <a:rPr lang="en-US" sz="5400" dirty="0" err="1" smtClean="0">
                <a:solidFill>
                  <a:srgbClr val="FF0000"/>
                </a:solidFill>
              </a:rPr>
              <a:t>Olympische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Flagge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olympic_ring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340768"/>
            <a:ext cx="7200800" cy="47393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60649"/>
            <a:ext cx="8458200" cy="1224135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</a:rPr>
              <a:t>OLYMPISCHE SPIELE MOSKAU 1980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420888"/>
            <a:ext cx="460851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5256584" cy="3744416"/>
          </a:xfrm>
        </p:spPr>
        <p:txBody>
          <a:bodyPr>
            <a:normAutofit fontScale="77500" lnSpcReduction="20000"/>
          </a:bodyPr>
          <a:lstStyle/>
          <a:p>
            <a:pPr algn="ctr"/>
            <a:endParaRPr lang="en-US" sz="60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en-US" sz="60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sz="6000" dirty="0" smtClean="0">
                <a:solidFill>
                  <a:schemeClr val="bg2">
                    <a:lumMod val="25000"/>
                  </a:schemeClr>
                </a:solidFill>
              </a:rPr>
              <a:t>Die </a:t>
            </a:r>
            <a:r>
              <a:rPr lang="en-US" sz="6000" dirty="0" err="1" smtClean="0">
                <a:solidFill>
                  <a:schemeClr val="bg2">
                    <a:lumMod val="25000"/>
                  </a:schemeClr>
                </a:solidFill>
              </a:rPr>
              <a:t>UdSSR</a:t>
            </a:r>
            <a:endParaRPr lang="en-US" sz="60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sz="8600" dirty="0" smtClean="0">
                <a:solidFill>
                  <a:schemeClr val="bg2">
                    <a:lumMod val="25000"/>
                  </a:schemeClr>
                </a:solidFill>
              </a:rPr>
              <a:t>den  1. </a:t>
            </a:r>
            <a:r>
              <a:rPr lang="en-US" sz="8600" dirty="0" err="1" smtClean="0">
                <a:solidFill>
                  <a:schemeClr val="bg2">
                    <a:lumMod val="25000"/>
                  </a:schemeClr>
                </a:solidFill>
              </a:rPr>
              <a:t>Platz</a:t>
            </a:r>
            <a:r>
              <a:rPr lang="en-US" sz="8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8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04664"/>
            <a:ext cx="4104456" cy="16561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356992"/>
            <a:ext cx="324036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0"/>
            <a:ext cx="8458200" cy="1484784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DIE SYMBOLIK 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DER OLYMPISCHEN SPIELE IST </a:t>
            </a:r>
            <a:r>
              <a:rPr lang="en-US" sz="3200" dirty="0" smtClean="0">
                <a:solidFill>
                  <a:srgbClr val="FF0000"/>
                </a:solidFill>
                <a:latin typeface="Franklin Gothic Medium"/>
              </a:rPr>
              <a:t>Ű</a:t>
            </a:r>
            <a:r>
              <a:rPr lang="en-US" sz="3200" dirty="0" smtClean="0">
                <a:solidFill>
                  <a:srgbClr val="FF0000"/>
                </a:solidFill>
              </a:rPr>
              <a:t>BERALL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3429000"/>
            <a:ext cx="331236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5013176"/>
            <a:ext cx="2121024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5013176"/>
            <a:ext cx="2193032" cy="164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429000"/>
            <a:ext cx="208823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3429000"/>
            <a:ext cx="226504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1556792"/>
            <a:ext cx="212102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1556792"/>
            <a:ext cx="2952328" cy="171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0" y="1628800"/>
            <a:ext cx="223224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780928"/>
            <a:ext cx="8458200" cy="2880320"/>
          </a:xfrm>
        </p:spPr>
        <p:txBody>
          <a:bodyPr>
            <a:noAutofit/>
          </a:bodyPr>
          <a:lstStyle/>
          <a:p>
            <a:endParaRPr lang="en-US" sz="8000" dirty="0" smtClean="0">
              <a:solidFill>
                <a:srgbClr val="FF0000"/>
              </a:solidFill>
            </a:endParaRPr>
          </a:p>
          <a:p>
            <a:endParaRPr lang="en-US" sz="8000" dirty="0" smtClean="0">
              <a:solidFill>
                <a:srgbClr val="FF0000"/>
              </a:solidFill>
            </a:endParaRPr>
          </a:p>
          <a:p>
            <a:endParaRPr lang="en-US" sz="8000" dirty="0" smtClean="0">
              <a:solidFill>
                <a:srgbClr val="FF0000"/>
              </a:solidFill>
            </a:endParaRPr>
          </a:p>
          <a:p>
            <a:endParaRPr lang="en-US" sz="8000" dirty="0" smtClean="0">
              <a:solidFill>
                <a:srgbClr val="FF0000"/>
              </a:solidFill>
            </a:endParaRPr>
          </a:p>
          <a:p>
            <a:endParaRPr lang="en-US" sz="8000" dirty="0" smtClean="0">
              <a:solidFill>
                <a:srgbClr val="FF0000"/>
              </a:solidFill>
            </a:endParaRPr>
          </a:p>
          <a:p>
            <a:endParaRPr lang="en-US" sz="8000" dirty="0" smtClean="0">
              <a:solidFill>
                <a:srgbClr val="FF0000"/>
              </a:solidFill>
            </a:endParaRPr>
          </a:p>
          <a:p>
            <a:endParaRPr lang="en-US" sz="8000" dirty="0" smtClean="0">
              <a:solidFill>
                <a:srgbClr val="FF0000"/>
              </a:solidFill>
            </a:endParaRPr>
          </a:p>
          <a:p>
            <a:endParaRPr lang="en-US" sz="8000" dirty="0" smtClean="0">
              <a:solidFill>
                <a:srgbClr val="FF0000"/>
              </a:solidFill>
            </a:endParaRPr>
          </a:p>
          <a:p>
            <a:endParaRPr lang="en-US" sz="8000" dirty="0" smtClean="0">
              <a:solidFill>
                <a:srgbClr val="FF0000"/>
              </a:solidFill>
            </a:endParaRPr>
          </a:p>
          <a:p>
            <a:endParaRPr lang="ru-RU" sz="8000" dirty="0" smtClean="0">
              <a:solidFill>
                <a:srgbClr val="FF0000"/>
              </a:solidFill>
            </a:endParaRPr>
          </a:p>
          <a:p>
            <a:r>
              <a:rPr lang="ru-RU" sz="8000" dirty="0" smtClean="0">
                <a:solidFill>
                  <a:srgbClr val="FF0000"/>
                </a:solidFill>
              </a:rPr>
              <a:t>1936 </a:t>
            </a:r>
            <a:r>
              <a:rPr lang="en-US" sz="8000" dirty="0" smtClean="0">
                <a:solidFill>
                  <a:srgbClr val="FF0000"/>
                </a:solidFill>
              </a:rPr>
              <a:t>Berlin</a:t>
            </a:r>
          </a:p>
          <a:p>
            <a:r>
              <a:rPr lang="ru-RU" sz="8000" dirty="0" smtClean="0">
                <a:solidFill>
                  <a:srgbClr val="FF0000"/>
                </a:solidFill>
              </a:rPr>
              <a:t>1972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M</a:t>
            </a:r>
            <a:r>
              <a:rPr lang="en-US" sz="8000" dirty="0" err="1" smtClean="0">
                <a:solidFill>
                  <a:srgbClr val="FF0000"/>
                </a:solidFill>
                <a:latin typeface="Calibri"/>
              </a:rPr>
              <a:t>ünchen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4" name="Picture 6" descr="C:\Users\User\Desktop\ФРГ\90px-Coat_of_arms_of_Berlin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2348880"/>
            <a:ext cx="1800200" cy="2220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Desktop\ФРГ\90px-Muenchen_Kleines_Stadtwappen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797152"/>
            <a:ext cx="1692233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olympichistory.info/olympic_rings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548680"/>
            <a:ext cx="439248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0F0F0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80</TotalTime>
  <Words>38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Die Olympischen Spiele  776 vor unserer Zeitrechnung</vt:lpstr>
      <vt:lpstr>PIERRE de COUBERTIN – DER bEGRüNDER DER MODERNEN OLYMPISCHEN SPIELE 1896 </vt:lpstr>
      <vt:lpstr>Die Olympische Flagge</vt:lpstr>
      <vt:lpstr>OLYMPISCHE SPIELE MOSKAU 1980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PJER de COUBERTIN – DER bEGRüNDER DER MODERNEN OLYMPISCHEN SPIELE</dc:title>
  <dc:creator>User</dc:creator>
  <cp:lastModifiedBy>User</cp:lastModifiedBy>
  <cp:revision>12</cp:revision>
  <dcterms:created xsi:type="dcterms:W3CDTF">2014-03-26T07:24:51Z</dcterms:created>
  <dcterms:modified xsi:type="dcterms:W3CDTF">2014-03-28T09:55:21Z</dcterms:modified>
</cp:coreProperties>
</file>