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78" r:id="rId5"/>
    <p:sldId id="260" r:id="rId6"/>
    <p:sldId id="281" r:id="rId7"/>
    <p:sldId id="262" r:id="rId8"/>
    <p:sldId id="263" r:id="rId9"/>
    <p:sldId id="265" r:id="rId10"/>
    <p:sldId id="279" r:id="rId11"/>
    <p:sldId id="283" r:id="rId12"/>
    <p:sldId id="267" r:id="rId13"/>
    <p:sldId id="286" r:id="rId14"/>
    <p:sldId id="269" r:id="rId15"/>
    <p:sldId id="276" r:id="rId16"/>
    <p:sldId id="277" r:id="rId17"/>
    <p:sldId id="287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37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26DAD78-8658-4718-9681-6AAAB1591E6B}" type="datetimeFigureOut">
              <a:rPr lang="ru-RU" smtClean="0"/>
              <a:pPr/>
              <a:t>26.05.2015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6E0D393-D1EE-4DB3-9D9E-3DFEFA6547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26DAD78-8658-4718-9681-6AAAB1591E6B}" type="datetimeFigureOut">
              <a:rPr lang="ru-RU" smtClean="0"/>
              <a:pPr/>
              <a:t>26.05.2015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6E0D393-D1EE-4DB3-9D9E-3DFEFA6547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26DAD78-8658-4718-9681-6AAAB1591E6B}" type="datetimeFigureOut">
              <a:rPr lang="ru-RU" smtClean="0"/>
              <a:pPr/>
              <a:t>26.05.2015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6E0D393-D1EE-4DB3-9D9E-3DFEFA6547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26DAD78-8658-4718-9681-6AAAB1591E6B}" type="datetimeFigureOut">
              <a:rPr lang="ru-RU" smtClean="0"/>
              <a:pPr/>
              <a:t>26.05.2015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6E0D393-D1EE-4DB3-9D9E-3DFEFA6547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26DAD78-8658-4718-9681-6AAAB1591E6B}" type="datetimeFigureOut">
              <a:rPr lang="ru-RU" smtClean="0"/>
              <a:pPr/>
              <a:t>26.05.2015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6E0D393-D1EE-4DB3-9D9E-3DFEFA6547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26DAD78-8658-4718-9681-6AAAB1591E6B}" type="datetimeFigureOut">
              <a:rPr lang="ru-RU" smtClean="0"/>
              <a:pPr/>
              <a:t>26.05.2015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6E0D393-D1EE-4DB3-9D9E-3DFEFA6547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26DAD78-8658-4718-9681-6AAAB1591E6B}" type="datetimeFigureOut">
              <a:rPr lang="ru-RU" smtClean="0"/>
              <a:pPr/>
              <a:t>26.05.2015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6E0D393-D1EE-4DB3-9D9E-3DFEFA6547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26DAD78-8658-4718-9681-6AAAB1591E6B}" type="datetimeFigureOut">
              <a:rPr lang="ru-RU" smtClean="0"/>
              <a:pPr/>
              <a:t>26.05.2015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6E0D393-D1EE-4DB3-9D9E-3DFEFA6547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26DAD78-8658-4718-9681-6AAAB1591E6B}" type="datetimeFigureOut">
              <a:rPr lang="ru-RU" smtClean="0"/>
              <a:pPr/>
              <a:t>26.05.2015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6E0D393-D1EE-4DB3-9D9E-3DFEFA6547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26DAD78-8658-4718-9681-6AAAB1591E6B}" type="datetimeFigureOut">
              <a:rPr lang="ru-RU" smtClean="0"/>
              <a:pPr/>
              <a:t>26.05.2015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6E0D393-D1EE-4DB3-9D9E-3DFEFA6547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26DAD78-8658-4718-9681-6AAAB1591E6B}" type="datetimeFigureOut">
              <a:rPr lang="ru-RU" smtClean="0"/>
              <a:pPr/>
              <a:t>26.05.2015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6E0D393-D1EE-4DB3-9D9E-3DFEFA65477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D26DAD78-8658-4718-9681-6AAAB1591E6B}" type="datetimeFigureOut">
              <a:rPr lang="ru-RU" smtClean="0"/>
              <a:pPr/>
              <a:t>26.05.2015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36E0D393-D1EE-4DB3-9D9E-3DFEFA65477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404664"/>
            <a:ext cx="8820472" cy="1440160"/>
          </a:xfrm>
        </p:spPr>
        <p:txBody>
          <a:bodyPr>
            <a:noAutofit/>
          </a:bodyPr>
          <a:lstStyle/>
          <a:p>
            <a:pPr algn="ctr"/>
            <a:r>
              <a:rPr lang="en-US" sz="9600" dirty="0" err="1" smtClean="0">
                <a:latin typeface="Book Antiqua" pitchFamily="18" charset="0"/>
              </a:rPr>
              <a:t>Eiskunstlauf</a:t>
            </a:r>
            <a:endParaRPr lang="ru-RU" sz="9600" dirty="0">
              <a:latin typeface="Book Antiqua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Documents and Settings\User\Рабочий стол\отдельная папка\ф к начало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772816"/>
            <a:ext cx="8352928" cy="47525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3356992"/>
            <a:ext cx="8183880" cy="2678048"/>
          </a:xfrm>
        </p:spPr>
        <p:txBody>
          <a:bodyPr>
            <a:normAutofit/>
          </a:bodyPr>
          <a:lstStyle/>
          <a:p>
            <a:r>
              <a:rPr lang="en-US" sz="2400" dirty="0" err="1" smtClean="0"/>
              <a:t>Natalja</a:t>
            </a:r>
            <a:r>
              <a:rPr lang="en-US" sz="2400" dirty="0" smtClean="0"/>
              <a:t> </a:t>
            </a:r>
            <a:r>
              <a:rPr lang="en-US" sz="2400" dirty="0" err="1" smtClean="0"/>
              <a:t>Linitschuk</a:t>
            </a: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>und </a:t>
            </a:r>
            <a:br>
              <a:rPr lang="en-US" sz="2400" dirty="0" smtClean="0"/>
            </a:br>
            <a:r>
              <a:rPr lang="en-US" sz="2400" dirty="0" err="1" smtClean="0"/>
              <a:t>Gennadij</a:t>
            </a:r>
            <a:r>
              <a:rPr lang="en-US" sz="2400" dirty="0" smtClean="0"/>
              <a:t> </a:t>
            </a:r>
            <a:r>
              <a:rPr lang="en-US" sz="2400" dirty="0" err="1" smtClean="0"/>
              <a:t>Karponossow</a:t>
            </a: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>1980  USA</a:t>
            </a:r>
            <a:endParaRPr lang="ru-RU" sz="2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 flipV="1">
            <a:off x="395536" y="6381328"/>
            <a:ext cx="4464496" cy="72008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  <p:pic>
        <p:nvPicPr>
          <p:cNvPr id="2050" name="Picture 2" descr="C:\Documents and Settings\User\Рабочий стол\отдельная папка\линичук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476673"/>
            <a:ext cx="2933132" cy="3672408"/>
          </a:xfrm>
          <a:prstGeom prst="rect">
            <a:avLst/>
          </a:prstGeom>
          <a:noFill/>
        </p:spPr>
      </p:pic>
      <p:pic>
        <p:nvPicPr>
          <p:cNvPr id="5" name="Picture 3" descr="D:\спорт\фиг.кат\бб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548680"/>
            <a:ext cx="2808312" cy="3541311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4788024" y="4437112"/>
            <a:ext cx="367240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err="1" smtClean="0">
                <a:solidFill>
                  <a:schemeClr val="accent1"/>
                </a:solidFill>
              </a:rPr>
              <a:t>Natalja</a:t>
            </a:r>
            <a:r>
              <a:rPr lang="en-US" sz="2400" b="1" dirty="0" smtClean="0">
                <a:solidFill>
                  <a:schemeClr val="accent1"/>
                </a:solidFill>
              </a:rPr>
              <a:t> </a:t>
            </a:r>
            <a:br>
              <a:rPr lang="en-US" sz="2400" b="1" dirty="0" smtClean="0">
                <a:solidFill>
                  <a:schemeClr val="accent1"/>
                </a:solidFill>
              </a:rPr>
            </a:br>
            <a:r>
              <a:rPr lang="en-US" sz="2400" b="1" dirty="0" err="1" smtClean="0">
                <a:solidFill>
                  <a:schemeClr val="accent1"/>
                </a:solidFill>
              </a:rPr>
              <a:t>Bestemjanowa</a:t>
            </a:r>
            <a:r>
              <a:rPr lang="en-US" sz="2400" b="1" dirty="0" smtClean="0">
                <a:solidFill>
                  <a:schemeClr val="accent1"/>
                </a:solidFill>
              </a:rPr>
              <a:t/>
            </a:r>
            <a:br>
              <a:rPr lang="en-US" sz="2400" b="1" dirty="0" smtClean="0">
                <a:solidFill>
                  <a:schemeClr val="accent1"/>
                </a:solidFill>
              </a:rPr>
            </a:br>
            <a:r>
              <a:rPr lang="en-US" sz="2400" b="1" dirty="0" smtClean="0">
                <a:solidFill>
                  <a:schemeClr val="accent1"/>
                </a:solidFill>
              </a:rPr>
              <a:t>und</a:t>
            </a:r>
            <a:r>
              <a:rPr lang="ru-RU" sz="2400" b="1" dirty="0" smtClean="0">
                <a:solidFill>
                  <a:schemeClr val="accent1"/>
                </a:solidFill>
              </a:rPr>
              <a:t> </a:t>
            </a:r>
            <a:r>
              <a:rPr lang="en-US" sz="2400" b="1" dirty="0" smtClean="0">
                <a:solidFill>
                  <a:schemeClr val="accent1"/>
                </a:solidFill>
              </a:rPr>
              <a:t>Andrej </a:t>
            </a:r>
            <a:r>
              <a:rPr lang="en-US" sz="2400" b="1" dirty="0" err="1" smtClean="0">
                <a:solidFill>
                  <a:schemeClr val="accent1"/>
                </a:solidFill>
              </a:rPr>
              <a:t>Bukin</a:t>
            </a:r>
            <a:r>
              <a:rPr lang="en-US" sz="2400" b="1" dirty="0" smtClean="0">
                <a:solidFill>
                  <a:schemeClr val="accent1"/>
                </a:solidFill>
              </a:rPr>
              <a:t/>
            </a:r>
            <a:br>
              <a:rPr lang="en-US" sz="2400" b="1" dirty="0" smtClean="0">
                <a:solidFill>
                  <a:schemeClr val="accent1"/>
                </a:solidFill>
              </a:rPr>
            </a:br>
            <a:r>
              <a:rPr lang="en-US" sz="2400" b="1" dirty="0" smtClean="0">
                <a:solidFill>
                  <a:schemeClr val="accent1"/>
                </a:solidFill>
              </a:rPr>
              <a:t>1988 </a:t>
            </a:r>
            <a:r>
              <a:rPr lang="en-US" sz="2400" b="1" dirty="0" err="1" smtClean="0">
                <a:solidFill>
                  <a:schemeClr val="accent1"/>
                </a:solidFill>
              </a:rPr>
              <a:t>Kalgari</a:t>
            </a:r>
            <a:endParaRPr lang="ru-RU" sz="2400" b="1" dirty="0">
              <a:solidFill>
                <a:schemeClr val="accent1"/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4069080" cy="1051560"/>
          </a:xfrm>
        </p:spPr>
        <p:txBody>
          <a:bodyPr>
            <a:noAutofit/>
          </a:bodyPr>
          <a:lstStyle/>
          <a:p>
            <a:r>
              <a:rPr lang="en-US" sz="2400" dirty="0" smtClean="0"/>
              <a:t>Marina </a:t>
            </a:r>
            <a:r>
              <a:rPr lang="en-US" sz="2400" dirty="0" err="1" smtClean="0"/>
              <a:t>Klimowa</a:t>
            </a: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err="1" smtClean="0"/>
              <a:t>Sergej</a:t>
            </a:r>
            <a:r>
              <a:rPr lang="en-US" sz="2400" dirty="0" smtClean="0"/>
              <a:t> </a:t>
            </a:r>
            <a:r>
              <a:rPr lang="en-US" sz="2400" dirty="0" err="1" smtClean="0"/>
              <a:t>Ponomarenko</a:t>
            </a: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>1992 </a:t>
            </a:r>
            <a:r>
              <a:rPr lang="en-US" sz="2400" dirty="0" err="1" smtClean="0"/>
              <a:t>Alberwill</a:t>
            </a:r>
            <a:endParaRPr lang="ru-RU" sz="2400" dirty="0"/>
          </a:p>
        </p:txBody>
      </p:sp>
      <p:pic>
        <p:nvPicPr>
          <p:cNvPr id="2050" name="Picture 2" descr="C:\Documents and Settings\User\Рабочий стол\отдельная папка\Климова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5171" y="548680"/>
            <a:ext cx="3220503" cy="3960440"/>
          </a:xfrm>
          <a:prstGeom prst="rect">
            <a:avLst/>
          </a:prstGeom>
          <a:noFill/>
        </p:spPr>
      </p:pic>
      <p:pic>
        <p:nvPicPr>
          <p:cNvPr id="4" name="Picture 2" descr="C:\Documents and Settings\User\Рабочий стол\отдельная папка\грищук !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476672"/>
            <a:ext cx="3240360" cy="3888432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4788024" y="4725145"/>
            <a:ext cx="374441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err="1" smtClean="0">
                <a:solidFill>
                  <a:schemeClr val="accent1"/>
                </a:solidFill>
              </a:rPr>
              <a:t>Oxana</a:t>
            </a:r>
            <a:r>
              <a:rPr lang="en-US" sz="2400" b="1" dirty="0" smtClean="0">
                <a:solidFill>
                  <a:schemeClr val="accent1"/>
                </a:solidFill>
              </a:rPr>
              <a:t> </a:t>
            </a:r>
            <a:r>
              <a:rPr lang="en-US" sz="2400" b="1" dirty="0" err="1" smtClean="0">
                <a:solidFill>
                  <a:schemeClr val="accent1"/>
                </a:solidFill>
              </a:rPr>
              <a:t>Gristschuk</a:t>
            </a:r>
            <a:r>
              <a:rPr lang="en-US" sz="2400" b="1" dirty="0" smtClean="0">
                <a:solidFill>
                  <a:schemeClr val="accent1"/>
                </a:solidFill>
              </a:rPr>
              <a:t/>
            </a:r>
            <a:br>
              <a:rPr lang="en-US" sz="2400" b="1" dirty="0" smtClean="0">
                <a:solidFill>
                  <a:schemeClr val="accent1"/>
                </a:solidFill>
              </a:rPr>
            </a:br>
            <a:r>
              <a:rPr lang="en-US" sz="2400" b="1" dirty="0" err="1" smtClean="0">
                <a:solidFill>
                  <a:schemeClr val="accent1"/>
                </a:solidFill>
              </a:rPr>
              <a:t>Ewgenij</a:t>
            </a:r>
            <a:r>
              <a:rPr lang="en-US" sz="2400" b="1" dirty="0" smtClean="0">
                <a:solidFill>
                  <a:schemeClr val="accent1"/>
                </a:solidFill>
              </a:rPr>
              <a:t> </a:t>
            </a:r>
            <a:r>
              <a:rPr lang="en-US" sz="2400" b="1" dirty="0" err="1" smtClean="0">
                <a:solidFill>
                  <a:schemeClr val="accent1"/>
                </a:solidFill>
              </a:rPr>
              <a:t>Platow</a:t>
            </a:r>
            <a:r>
              <a:rPr lang="en-US" sz="2400" b="1" dirty="0" smtClean="0">
                <a:solidFill>
                  <a:schemeClr val="accent1"/>
                </a:solidFill>
              </a:rPr>
              <a:t/>
            </a:r>
            <a:br>
              <a:rPr lang="en-US" sz="2400" b="1" dirty="0" smtClean="0">
                <a:solidFill>
                  <a:schemeClr val="accent1"/>
                </a:solidFill>
              </a:rPr>
            </a:br>
            <a:r>
              <a:rPr lang="en-US" sz="2400" b="1" dirty="0" smtClean="0">
                <a:solidFill>
                  <a:schemeClr val="accent1"/>
                </a:solidFill>
              </a:rPr>
              <a:t>1994 </a:t>
            </a:r>
            <a:r>
              <a:rPr lang="en-US" sz="2400" b="1" dirty="0" err="1" smtClean="0">
                <a:solidFill>
                  <a:schemeClr val="accent1"/>
                </a:solidFill>
              </a:rPr>
              <a:t>Lillechammer</a:t>
            </a:r>
            <a:r>
              <a:rPr lang="en-US" sz="2400" b="1" dirty="0" smtClean="0">
                <a:solidFill>
                  <a:schemeClr val="accent1"/>
                </a:solidFill>
              </a:rPr>
              <a:t/>
            </a:r>
            <a:br>
              <a:rPr lang="en-US" sz="2400" b="1" dirty="0" smtClean="0">
                <a:solidFill>
                  <a:schemeClr val="accent1"/>
                </a:solidFill>
              </a:rPr>
            </a:br>
            <a:r>
              <a:rPr lang="en-US" sz="2400" b="1" dirty="0" smtClean="0">
                <a:solidFill>
                  <a:schemeClr val="accent1"/>
                </a:solidFill>
              </a:rPr>
              <a:t>1998 Nagano</a:t>
            </a:r>
            <a:endParaRPr lang="ru-RU" sz="2400" b="1" dirty="0">
              <a:solidFill>
                <a:schemeClr val="accent1"/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41168"/>
            <a:ext cx="8183880" cy="109387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err="1" smtClean="0"/>
              <a:t>Tatjana</a:t>
            </a:r>
            <a:r>
              <a:rPr lang="en-US" dirty="0" smtClean="0"/>
              <a:t> </a:t>
            </a:r>
            <a:r>
              <a:rPr lang="en-US" dirty="0" err="1" smtClean="0"/>
              <a:t>Nawka</a:t>
            </a:r>
            <a:r>
              <a:rPr lang="ru-RU" dirty="0" smtClean="0"/>
              <a:t> </a:t>
            </a:r>
            <a:r>
              <a:rPr lang="en-US" dirty="0" smtClean="0"/>
              <a:t>und</a:t>
            </a:r>
            <a:r>
              <a:rPr lang="ru-RU" dirty="0" smtClean="0"/>
              <a:t>                 </a:t>
            </a:r>
            <a:r>
              <a:rPr lang="en-US" dirty="0" smtClean="0"/>
              <a:t>Roman </a:t>
            </a:r>
            <a:r>
              <a:rPr lang="en-US" dirty="0" err="1" smtClean="0"/>
              <a:t>Kostomarow</a:t>
            </a:r>
            <a:r>
              <a:rPr lang="ru-RU" dirty="0" smtClean="0"/>
              <a:t>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ru-RU" dirty="0" smtClean="0"/>
              <a:t>2006 </a:t>
            </a:r>
            <a:r>
              <a:rPr lang="en-US" dirty="0" smtClean="0"/>
              <a:t>Turin</a:t>
            </a:r>
            <a:endParaRPr lang="ru-RU" dirty="0"/>
          </a:p>
        </p:txBody>
      </p:sp>
      <p:pic>
        <p:nvPicPr>
          <p:cNvPr id="1026" name="Picture 2" descr="C:\Documents and Settings\User\Рабочий стол\отдельная папка\навка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5976" y="476672"/>
            <a:ext cx="4248472" cy="40324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08920"/>
            <a:ext cx="8435280" cy="792088"/>
          </a:xfrm>
        </p:spPr>
        <p:txBody>
          <a:bodyPr>
            <a:normAutofit fontScale="90000"/>
          </a:bodyPr>
          <a:lstStyle/>
          <a:p>
            <a:r>
              <a:rPr lang="ru-RU" sz="2400" dirty="0" smtClean="0"/>
              <a:t> </a:t>
            </a:r>
            <a:r>
              <a:rPr lang="en-US" sz="2400" dirty="0" smtClean="0"/>
              <a:t>Viktor </a:t>
            </a:r>
            <a:r>
              <a:rPr lang="en-US" sz="2400" dirty="0" err="1" smtClean="0"/>
              <a:t>Petrenko</a:t>
            </a:r>
            <a:r>
              <a:rPr lang="en-US" sz="2400" dirty="0" smtClean="0"/>
              <a:t>   </a:t>
            </a:r>
            <a:r>
              <a:rPr lang="en-US" sz="2400" dirty="0" err="1" smtClean="0">
                <a:solidFill>
                  <a:schemeClr val="accent1"/>
                </a:solidFill>
              </a:rPr>
              <a:t>Alexej</a:t>
            </a:r>
            <a:r>
              <a:rPr lang="en-US" sz="2400" dirty="0" smtClean="0">
                <a:solidFill>
                  <a:schemeClr val="accent1"/>
                </a:solidFill>
              </a:rPr>
              <a:t> </a:t>
            </a:r>
            <a:r>
              <a:rPr lang="en-US" sz="2400" dirty="0" err="1" smtClean="0">
                <a:solidFill>
                  <a:schemeClr val="accent1"/>
                </a:solidFill>
              </a:rPr>
              <a:t>Urmanow</a:t>
            </a:r>
            <a:r>
              <a:rPr lang="en-US" sz="2400" dirty="0" smtClean="0">
                <a:solidFill>
                  <a:schemeClr val="accent1"/>
                </a:solidFill>
              </a:rPr>
              <a:t> </a:t>
            </a:r>
            <a:r>
              <a:rPr lang="en-US" sz="2400" dirty="0" smtClean="0">
                <a:solidFill>
                  <a:schemeClr val="accent1"/>
                </a:solidFill>
              </a:rPr>
              <a:t>         </a:t>
            </a:r>
            <a:r>
              <a:rPr lang="en-US" sz="2400" dirty="0" err="1" smtClean="0">
                <a:solidFill>
                  <a:schemeClr val="accent1"/>
                </a:solidFill>
              </a:rPr>
              <a:t>Ilja</a:t>
            </a:r>
            <a:r>
              <a:rPr lang="en-US" sz="2400" dirty="0" smtClean="0">
                <a:solidFill>
                  <a:schemeClr val="accent1"/>
                </a:solidFill>
              </a:rPr>
              <a:t> </a:t>
            </a:r>
            <a:r>
              <a:rPr lang="en-US" sz="2400" dirty="0" err="1" smtClean="0">
                <a:solidFill>
                  <a:schemeClr val="accent1"/>
                </a:solidFill>
              </a:rPr>
              <a:t>Kulik</a:t>
            </a:r>
            <a:r>
              <a:rPr lang="en-US" sz="2400" dirty="0" smtClean="0">
                <a:solidFill>
                  <a:schemeClr val="accent1"/>
                </a:solidFill>
              </a:rPr>
              <a:t/>
            </a:r>
            <a:br>
              <a:rPr lang="en-US" sz="2400" dirty="0" smtClean="0">
                <a:solidFill>
                  <a:schemeClr val="accent1"/>
                </a:solidFill>
              </a:rPr>
            </a:br>
            <a:r>
              <a:rPr lang="en-US" sz="2400" dirty="0" smtClean="0">
                <a:solidFill>
                  <a:schemeClr val="accent1"/>
                </a:solidFill>
              </a:rPr>
              <a:t>  1988 </a:t>
            </a:r>
            <a:r>
              <a:rPr lang="en-US" sz="2400" dirty="0" err="1" smtClean="0">
                <a:solidFill>
                  <a:schemeClr val="accent1"/>
                </a:solidFill>
              </a:rPr>
              <a:t>Kalgari</a:t>
            </a:r>
            <a:r>
              <a:rPr lang="en-US" sz="2400" dirty="0" smtClean="0">
                <a:solidFill>
                  <a:schemeClr val="accent1"/>
                </a:solidFill>
              </a:rPr>
              <a:t>     1994  </a:t>
            </a:r>
            <a:r>
              <a:rPr lang="en-US" sz="2400" dirty="0" err="1" smtClean="0">
                <a:solidFill>
                  <a:schemeClr val="accent1"/>
                </a:solidFill>
              </a:rPr>
              <a:t>Lillechammer</a:t>
            </a:r>
            <a:r>
              <a:rPr lang="en-US" sz="2400" dirty="0" smtClean="0">
                <a:solidFill>
                  <a:schemeClr val="accent1"/>
                </a:solidFill>
              </a:rPr>
              <a:t>   </a:t>
            </a:r>
            <a:r>
              <a:rPr lang="en-US" sz="2400" dirty="0" smtClean="0">
                <a:solidFill>
                  <a:schemeClr val="accent1"/>
                </a:solidFill>
              </a:rPr>
              <a:t>1998 </a:t>
            </a:r>
            <a:r>
              <a:rPr lang="en-US" sz="2400" dirty="0" smtClean="0">
                <a:solidFill>
                  <a:schemeClr val="accent1"/>
                </a:solidFill>
              </a:rPr>
              <a:t>Nagano</a:t>
            </a:r>
            <a:endParaRPr lang="ru-RU" sz="2400" dirty="0">
              <a:solidFill>
                <a:schemeClr val="accent1"/>
              </a:solidFill>
            </a:endParaRPr>
          </a:p>
        </p:txBody>
      </p:sp>
      <p:pic>
        <p:nvPicPr>
          <p:cNvPr id="5" name="Picture 4" descr="C:\Documents and Settings\User\Рабочий стол\отдельная папка\урманов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75856" y="548680"/>
            <a:ext cx="2304256" cy="2088231"/>
          </a:xfrm>
          <a:prstGeom prst="rect">
            <a:avLst/>
          </a:prstGeom>
          <a:noFill/>
        </p:spPr>
      </p:pic>
      <p:pic>
        <p:nvPicPr>
          <p:cNvPr id="6" name="Picture 3" descr="C:\Documents and Settings\User\Рабочий стол\отдельная папка\илья кулик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40152" y="548680"/>
            <a:ext cx="2448272" cy="2088232"/>
          </a:xfrm>
          <a:prstGeom prst="rect">
            <a:avLst/>
          </a:prstGeom>
          <a:noFill/>
        </p:spPr>
      </p:pic>
      <p:pic>
        <p:nvPicPr>
          <p:cNvPr id="8" name="Picture 3" descr="D:\спорт\фиг.кат\32526_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560" y="3501008"/>
            <a:ext cx="2088232" cy="1728192"/>
          </a:xfrm>
          <a:prstGeom prst="rect">
            <a:avLst/>
          </a:prstGeom>
          <a:noFill/>
        </p:spPr>
      </p:pic>
      <p:pic>
        <p:nvPicPr>
          <p:cNvPr id="9" name="Содержимое 3" descr="56689_345px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868144" y="3501008"/>
            <a:ext cx="2160241" cy="1728192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395536" y="5229493"/>
            <a:ext cx="874846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200" b="1" dirty="0" smtClean="0">
                <a:solidFill>
                  <a:schemeClr val="accent1"/>
                </a:solidFill>
              </a:rPr>
              <a:t>    </a:t>
            </a:r>
            <a:r>
              <a:rPr lang="en-US" sz="2200" b="1" dirty="0" err="1" smtClean="0">
                <a:solidFill>
                  <a:schemeClr val="accent1"/>
                </a:solidFill>
              </a:rPr>
              <a:t>Alexej</a:t>
            </a:r>
            <a:r>
              <a:rPr lang="en-US" sz="2200" b="1" dirty="0" smtClean="0">
                <a:solidFill>
                  <a:schemeClr val="accent1"/>
                </a:solidFill>
              </a:rPr>
              <a:t> </a:t>
            </a:r>
            <a:r>
              <a:rPr lang="en-US" sz="2200" b="1" dirty="0" err="1" smtClean="0">
                <a:solidFill>
                  <a:schemeClr val="accent1"/>
                </a:solidFill>
              </a:rPr>
              <a:t>Jagudin</a:t>
            </a:r>
            <a:r>
              <a:rPr lang="en-US" sz="2200" b="1" dirty="0" smtClean="0">
                <a:solidFill>
                  <a:schemeClr val="accent1"/>
                </a:solidFill>
              </a:rPr>
              <a:t>          </a:t>
            </a:r>
            <a:r>
              <a:rPr lang="en-US" sz="2200" b="1" dirty="0" smtClean="0">
                <a:solidFill>
                  <a:schemeClr val="accent1"/>
                </a:solidFill>
              </a:rPr>
              <a:t>           </a:t>
            </a:r>
            <a:r>
              <a:rPr lang="en-US" sz="2200" b="1" dirty="0" err="1" smtClean="0">
                <a:solidFill>
                  <a:schemeClr val="accent1"/>
                </a:solidFill>
              </a:rPr>
              <a:t>Ewgenij</a:t>
            </a:r>
            <a:r>
              <a:rPr lang="en-US" sz="2200" b="1" dirty="0" smtClean="0">
                <a:solidFill>
                  <a:schemeClr val="accent1"/>
                </a:solidFill>
              </a:rPr>
              <a:t> </a:t>
            </a:r>
            <a:r>
              <a:rPr lang="en-US" sz="2200" b="1" dirty="0" err="1" smtClean="0">
                <a:solidFill>
                  <a:schemeClr val="accent1"/>
                </a:solidFill>
              </a:rPr>
              <a:t>Plustschenko</a:t>
            </a:r>
            <a:r>
              <a:rPr lang="en-US" sz="2200" b="1" dirty="0" smtClean="0">
                <a:solidFill>
                  <a:schemeClr val="accent1"/>
                </a:solidFill>
              </a:rPr>
              <a:t> </a:t>
            </a:r>
          </a:p>
          <a:p>
            <a:r>
              <a:rPr lang="en-US" sz="2200" b="1" dirty="0" smtClean="0">
                <a:solidFill>
                  <a:schemeClr val="accent1"/>
                </a:solidFill>
              </a:rPr>
              <a:t> </a:t>
            </a:r>
            <a:r>
              <a:rPr lang="en-US" sz="2200" b="1" dirty="0" smtClean="0">
                <a:solidFill>
                  <a:schemeClr val="accent1"/>
                </a:solidFill>
              </a:rPr>
              <a:t>2002  </a:t>
            </a:r>
            <a:r>
              <a:rPr lang="en-US" sz="2200" b="1" dirty="0" err="1" smtClean="0">
                <a:solidFill>
                  <a:schemeClr val="accent1"/>
                </a:solidFill>
              </a:rPr>
              <a:t>Solt-Leik-Siti</a:t>
            </a:r>
            <a:r>
              <a:rPr lang="en-US" sz="2200" b="1" dirty="0" smtClean="0">
                <a:solidFill>
                  <a:schemeClr val="accent1"/>
                </a:solidFill>
              </a:rPr>
              <a:t>     </a:t>
            </a:r>
            <a:r>
              <a:rPr lang="en-US" sz="2200" b="1" dirty="0" smtClean="0">
                <a:solidFill>
                  <a:schemeClr val="accent1"/>
                </a:solidFill>
              </a:rPr>
              <a:t>        2006 </a:t>
            </a:r>
            <a:r>
              <a:rPr lang="en-US" sz="2200" b="1" dirty="0" smtClean="0">
                <a:solidFill>
                  <a:schemeClr val="accent1"/>
                </a:solidFill>
              </a:rPr>
              <a:t>Turin 2014 </a:t>
            </a:r>
            <a:r>
              <a:rPr lang="en-US" sz="2200" b="1" dirty="0" err="1" smtClean="0">
                <a:solidFill>
                  <a:schemeClr val="accent1"/>
                </a:solidFill>
              </a:rPr>
              <a:t>Sotschi</a:t>
            </a:r>
            <a:endParaRPr lang="en-US" sz="2200" b="1" dirty="0" smtClean="0">
              <a:solidFill>
                <a:schemeClr val="accent1"/>
              </a:solidFill>
            </a:endParaRPr>
          </a:p>
        </p:txBody>
      </p:sp>
      <p:pic>
        <p:nvPicPr>
          <p:cNvPr id="11" name="Picture 3" descr="C:\Documents and Settings\User\Рабочий стол\отдельная папка\петренко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11560" y="548680"/>
            <a:ext cx="2304256" cy="214881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3429000"/>
            <a:ext cx="4213096" cy="72008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2400" dirty="0" err="1" smtClean="0"/>
              <a:t>Adelina</a:t>
            </a:r>
            <a:r>
              <a:rPr lang="en-US" sz="2400" dirty="0" smtClean="0"/>
              <a:t> </a:t>
            </a:r>
            <a:r>
              <a:rPr lang="en-US" sz="2400" dirty="0" err="1" smtClean="0"/>
              <a:t>Sotnikowa</a:t>
            </a:r>
            <a:r>
              <a:rPr lang="en-US" sz="2400" dirty="0" smtClean="0"/>
              <a:t> </a:t>
            </a: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>2014 </a:t>
            </a:r>
            <a:r>
              <a:rPr lang="en-US" sz="2400" dirty="0" err="1" smtClean="0"/>
              <a:t>Sotschi</a:t>
            </a:r>
            <a:endParaRPr lang="ru-RU" sz="2400" dirty="0"/>
          </a:p>
        </p:txBody>
      </p:sp>
      <p:pic>
        <p:nvPicPr>
          <p:cNvPr id="9219" name="Picture 3" descr="C:\Documents and Settings\User\Рабочий стол\отдельная папка\сотникова 1.jpe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052736"/>
            <a:ext cx="3761797" cy="216024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611560" y="404664"/>
            <a:ext cx="698477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00" b="1" dirty="0" smtClean="0">
                <a:solidFill>
                  <a:schemeClr val="accent1"/>
                </a:solidFill>
              </a:rPr>
              <a:t>      Frauen</a:t>
            </a:r>
            <a:endParaRPr lang="ru-RU" sz="4000" b="1" dirty="0">
              <a:solidFill>
                <a:schemeClr val="accent1"/>
              </a:solidFill>
            </a:endParaRPr>
          </a:p>
        </p:txBody>
      </p:sp>
      <p:pic>
        <p:nvPicPr>
          <p:cNvPr id="5" name="Содержимое 3" descr="2bb5d3844d1921a9895d7351c805c1ac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16016" y="2132856"/>
            <a:ext cx="3276655" cy="2880320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4139952" y="5013176"/>
            <a:ext cx="500404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b="1" dirty="0" err="1" smtClean="0">
                <a:solidFill>
                  <a:schemeClr val="accent1"/>
                </a:solidFill>
              </a:rPr>
              <a:t>Julija</a:t>
            </a:r>
            <a:r>
              <a:rPr lang="en-US" sz="2400" b="1" dirty="0" smtClean="0">
                <a:solidFill>
                  <a:schemeClr val="accent1"/>
                </a:solidFill>
              </a:rPr>
              <a:t> </a:t>
            </a:r>
            <a:r>
              <a:rPr lang="en-US" sz="2400" b="1" dirty="0" err="1" smtClean="0">
                <a:solidFill>
                  <a:schemeClr val="accent1"/>
                </a:solidFill>
              </a:rPr>
              <a:t>Lipnizkaja</a:t>
            </a:r>
            <a:r>
              <a:rPr lang="en-US" sz="2400" b="1" dirty="0" smtClean="0">
                <a:solidFill>
                  <a:schemeClr val="accent1"/>
                </a:solidFill>
              </a:rPr>
              <a:t>  </a:t>
            </a:r>
            <a:br>
              <a:rPr lang="en-US" sz="2400" b="1" dirty="0" smtClean="0">
                <a:solidFill>
                  <a:schemeClr val="accent1"/>
                </a:solidFill>
              </a:rPr>
            </a:br>
            <a:r>
              <a:rPr lang="en-US" sz="2400" b="1" dirty="0" smtClean="0">
                <a:solidFill>
                  <a:schemeClr val="accent1"/>
                </a:solidFill>
              </a:rPr>
              <a:t>2014 </a:t>
            </a:r>
            <a:r>
              <a:rPr lang="en-US" sz="2400" b="1" dirty="0" err="1" smtClean="0">
                <a:solidFill>
                  <a:schemeClr val="accent1"/>
                </a:solidFill>
              </a:rPr>
              <a:t>Sotschi</a:t>
            </a:r>
            <a:r>
              <a:rPr lang="en-US" sz="2400" b="1" dirty="0" smtClean="0">
                <a:solidFill>
                  <a:schemeClr val="accent1"/>
                </a:solidFill>
              </a:rPr>
              <a:t> </a:t>
            </a:r>
            <a:endParaRPr lang="ru-RU" sz="2400" b="1" dirty="0">
              <a:solidFill>
                <a:schemeClr val="accent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Katarina </a:t>
            </a:r>
            <a:r>
              <a:rPr lang="en-US" dirty="0" smtClean="0"/>
              <a:t>Witt</a:t>
            </a:r>
            <a:br>
              <a:rPr lang="en-US" dirty="0" smtClean="0"/>
            </a:br>
            <a:r>
              <a:rPr lang="en-US" dirty="0" smtClean="0"/>
              <a:t>1984 </a:t>
            </a:r>
            <a:r>
              <a:rPr lang="en-US" dirty="0" err="1" smtClean="0"/>
              <a:t>Saraewo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1988 </a:t>
            </a:r>
            <a:r>
              <a:rPr lang="en-US" dirty="0" err="1" smtClean="0"/>
              <a:t>Kalgari</a:t>
            </a:r>
            <a:endParaRPr lang="ru-RU" dirty="0"/>
          </a:p>
        </p:txBody>
      </p:sp>
      <p:pic>
        <p:nvPicPr>
          <p:cNvPr id="4" name="Содержимое 3" descr="KatarinaWittp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559016" y="357166"/>
            <a:ext cx="4204484" cy="5643602"/>
          </a:xfrm>
        </p:spPr>
      </p:pic>
      <p:pic>
        <p:nvPicPr>
          <p:cNvPr id="3074" name="Picture 2" descr="D:\Deutsch\нем.флаг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3608" y="692696"/>
            <a:ext cx="2381250" cy="14287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221088"/>
            <a:ext cx="4861168" cy="1813952"/>
          </a:xfrm>
        </p:spPr>
        <p:txBody>
          <a:bodyPr>
            <a:normAutofit/>
          </a:bodyPr>
          <a:lstStyle/>
          <a:p>
            <a:pPr algn="ctr"/>
            <a:r>
              <a:rPr lang="en-US" sz="2800" dirty="0" smtClean="0"/>
              <a:t>Die </a:t>
            </a:r>
            <a:r>
              <a:rPr lang="en-US" sz="2800" dirty="0" err="1" smtClean="0"/>
              <a:t>Russländischen</a:t>
            </a:r>
            <a:r>
              <a:rPr lang="en-US" sz="2800" dirty="0" smtClean="0"/>
              <a:t>     </a:t>
            </a:r>
            <a:r>
              <a:rPr lang="en-US" sz="2800" dirty="0" err="1" smtClean="0"/>
              <a:t>Eiskunstläufer</a:t>
            </a:r>
            <a:r>
              <a:rPr lang="en-US" sz="2800" dirty="0" smtClean="0"/>
              <a:t> </a:t>
            </a:r>
            <a:br>
              <a:rPr lang="en-US" sz="2800" dirty="0" smtClean="0"/>
            </a:br>
            <a:r>
              <a:rPr lang="en-US" sz="2800" dirty="0" smtClean="0"/>
              <a:t>2014 </a:t>
            </a:r>
            <a:r>
              <a:rPr lang="en-US" sz="2800" dirty="0" err="1" smtClean="0"/>
              <a:t>Sotschi</a:t>
            </a:r>
            <a:r>
              <a:rPr lang="en-US" sz="2800" dirty="0" smtClean="0"/>
              <a:t> </a:t>
            </a:r>
            <a:r>
              <a:rPr lang="en-US" sz="2800" dirty="0" err="1" smtClean="0"/>
              <a:t>Russland</a:t>
            </a:r>
            <a:endParaRPr lang="ru-RU" sz="2800" dirty="0"/>
          </a:p>
        </p:txBody>
      </p:sp>
      <p:pic>
        <p:nvPicPr>
          <p:cNvPr id="10242" name="Picture 2" descr="C:\Documents and Settings\User\Рабочий стол\отдельная папка\команда !!!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548680"/>
            <a:ext cx="6552728" cy="3834879"/>
          </a:xfrm>
          <a:prstGeom prst="rect">
            <a:avLst/>
          </a:prstGeom>
          <a:noFill/>
        </p:spPr>
      </p:pic>
      <p:pic>
        <p:nvPicPr>
          <p:cNvPr id="10243" name="Picture 3" descr="C:\Documents and Settings\User\Рабочий стол\отдельная папка\аделина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64088" y="3573016"/>
            <a:ext cx="3528392" cy="28083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3501008"/>
            <a:ext cx="5472608" cy="2491720"/>
          </a:xfrm>
        </p:spPr>
        <p:txBody>
          <a:bodyPr>
            <a:normAutofit/>
          </a:bodyPr>
          <a:lstStyle/>
          <a:p>
            <a:r>
              <a:rPr lang="en-US" sz="2800" dirty="0" err="1" smtClean="0"/>
              <a:t>Vorbereitet</a:t>
            </a:r>
            <a:r>
              <a:rPr lang="ru-RU" sz="2800" dirty="0" smtClean="0"/>
              <a:t>:</a:t>
            </a:r>
            <a:br>
              <a:rPr lang="ru-RU" sz="2800" dirty="0" smtClean="0"/>
            </a:br>
            <a:r>
              <a:rPr lang="en-US" sz="2800" dirty="0" err="1" smtClean="0"/>
              <a:t>Tomilowa</a:t>
            </a:r>
            <a:r>
              <a:rPr lang="en-US" sz="2800" dirty="0" smtClean="0"/>
              <a:t> </a:t>
            </a:r>
            <a:r>
              <a:rPr lang="en-US" sz="2800" dirty="0" err="1" smtClean="0"/>
              <a:t>Tatjana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en-US" sz="2800" dirty="0" err="1" smtClean="0"/>
              <a:t>Klasse</a:t>
            </a:r>
            <a:r>
              <a:rPr lang="en-US" sz="2800" dirty="0" smtClean="0"/>
              <a:t> 11</a:t>
            </a:r>
            <a:endParaRPr lang="ru-RU" sz="2800" dirty="0"/>
          </a:p>
        </p:txBody>
      </p:sp>
      <p:pic>
        <p:nvPicPr>
          <p:cNvPr id="2050" name="Picture 2" descr="C:\Documents and Settings\User\Рабочий стол\отдельная папка\фиг кат вставка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99992" y="476672"/>
            <a:ext cx="4259549" cy="5832648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928662" y="928671"/>
            <a:ext cx="314327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Источники:</a:t>
            </a:r>
          </a:p>
          <a:p>
            <a:pPr algn="ctr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http://ru.wikipedia.org&gt;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Фигурное катание</a:t>
            </a: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077072"/>
            <a:ext cx="4285104" cy="1957968"/>
          </a:xfrm>
        </p:spPr>
        <p:txBody>
          <a:bodyPr>
            <a:normAutofit/>
          </a:bodyPr>
          <a:lstStyle/>
          <a:p>
            <a:r>
              <a:rPr lang="en-US" dirty="0" err="1" smtClean="0"/>
              <a:t>Nikolaj</a:t>
            </a:r>
            <a:r>
              <a:rPr lang="en-US" dirty="0" smtClean="0"/>
              <a:t> </a:t>
            </a:r>
            <a:r>
              <a:rPr lang="en-US" dirty="0" err="1" smtClean="0"/>
              <a:t>Panin</a:t>
            </a:r>
            <a:r>
              <a:rPr lang="en-US" dirty="0" smtClean="0"/>
              <a:t> – </a:t>
            </a:r>
            <a:br>
              <a:rPr lang="en-US" dirty="0" smtClean="0"/>
            </a:br>
            <a:r>
              <a:rPr lang="en-US" dirty="0" err="1" smtClean="0"/>
              <a:t>Kolomenskin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1908 London</a:t>
            </a:r>
            <a:endParaRPr lang="ru-RU" dirty="0"/>
          </a:p>
        </p:txBody>
      </p:sp>
      <p:pic>
        <p:nvPicPr>
          <p:cNvPr id="4" name="Содержимое 3" descr="panin_london190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55576" y="548680"/>
            <a:ext cx="3816424" cy="3744416"/>
          </a:xfrm>
        </p:spPr>
      </p:pic>
      <p:pic>
        <p:nvPicPr>
          <p:cNvPr id="4098" name="Picture 2" descr="C:\Documents and Settings\User\Рабочий стол\отдельная папка\Панин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040" y="1988840"/>
            <a:ext cx="3672408" cy="37444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78399595_Protopopov_Belousova_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51520" y="476672"/>
            <a:ext cx="3596903" cy="5429288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500306"/>
            <a:ext cx="8183880" cy="1051560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smtClean="0"/>
              <a:t>                        </a:t>
            </a:r>
            <a:r>
              <a:rPr lang="en-US" sz="3300" dirty="0" err="1" smtClean="0"/>
              <a:t>Ljudmila</a:t>
            </a:r>
            <a:r>
              <a:rPr lang="en-US" sz="3300" dirty="0" smtClean="0"/>
              <a:t> </a:t>
            </a:r>
            <a:r>
              <a:rPr lang="en-US" sz="3300" dirty="0" err="1" smtClean="0"/>
              <a:t>Beloussowa</a:t>
            </a:r>
            <a:r>
              <a:rPr lang="en-US" sz="3300" dirty="0" smtClean="0"/>
              <a:t> </a:t>
            </a:r>
            <a:br>
              <a:rPr lang="en-US" sz="3300" dirty="0" smtClean="0"/>
            </a:br>
            <a:r>
              <a:rPr lang="en-US" sz="3300" dirty="0" smtClean="0"/>
              <a:t>                             Oleg </a:t>
            </a:r>
            <a:r>
              <a:rPr lang="en-US" sz="3300" dirty="0" err="1" smtClean="0"/>
              <a:t>Protopopow</a:t>
            </a:r>
            <a:r>
              <a:rPr lang="en-US" sz="3300" dirty="0" smtClean="0"/>
              <a:t/>
            </a:r>
            <a:br>
              <a:rPr lang="en-US" sz="3300" dirty="0" smtClean="0"/>
            </a:br>
            <a:r>
              <a:rPr lang="en-US" sz="3300" dirty="0" smtClean="0"/>
              <a:t>                           1964 </a:t>
            </a:r>
            <a:r>
              <a:rPr lang="en-US" sz="3300" dirty="0" err="1" smtClean="0"/>
              <a:t>Insbruck</a:t>
            </a:r>
            <a:r>
              <a:rPr lang="en-US" sz="3300" dirty="0" smtClean="0"/>
              <a:t/>
            </a:r>
            <a:br>
              <a:rPr lang="en-US" sz="3300" dirty="0" smtClean="0"/>
            </a:br>
            <a:r>
              <a:rPr lang="en-US" sz="3300" dirty="0" smtClean="0"/>
              <a:t>                           1968 </a:t>
            </a:r>
            <a:r>
              <a:rPr lang="en-US" sz="3300" dirty="0" err="1" smtClean="0"/>
              <a:t>Grenobl</a:t>
            </a:r>
            <a:endParaRPr lang="ru-RU" sz="33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437112"/>
            <a:ext cx="3744416" cy="1728192"/>
          </a:xfrm>
        </p:spPr>
        <p:txBody>
          <a:bodyPr>
            <a:noAutofit/>
          </a:bodyPr>
          <a:lstStyle/>
          <a:p>
            <a:r>
              <a:rPr lang="en-US" sz="2800" dirty="0" smtClean="0">
                <a:solidFill>
                  <a:schemeClr val="accent1"/>
                </a:solidFill>
              </a:rPr>
              <a:t>Irina </a:t>
            </a:r>
            <a:r>
              <a:rPr lang="en-US" sz="2800" dirty="0" err="1" smtClean="0">
                <a:solidFill>
                  <a:schemeClr val="accent1"/>
                </a:solidFill>
              </a:rPr>
              <a:t>Rodnina</a:t>
            </a:r>
            <a:r>
              <a:rPr lang="en-US" sz="2800" dirty="0" smtClean="0">
                <a:solidFill>
                  <a:schemeClr val="accent1"/>
                </a:solidFill>
              </a:rPr>
              <a:t> </a:t>
            </a:r>
            <a:r>
              <a:rPr lang="ru-RU" sz="2800" dirty="0" smtClean="0">
                <a:solidFill>
                  <a:schemeClr val="accent1"/>
                </a:solidFill>
              </a:rPr>
              <a:t> </a:t>
            </a:r>
            <a:r>
              <a:rPr lang="en-US" sz="2800" dirty="0" err="1" smtClean="0">
                <a:solidFill>
                  <a:schemeClr val="accent1"/>
                </a:solidFill>
              </a:rPr>
              <a:t>Alexej</a:t>
            </a:r>
            <a:r>
              <a:rPr lang="en-US" sz="2800" dirty="0" smtClean="0">
                <a:solidFill>
                  <a:schemeClr val="accent1"/>
                </a:solidFill>
              </a:rPr>
              <a:t> </a:t>
            </a:r>
            <a:r>
              <a:rPr lang="en-US" sz="2800" dirty="0" err="1" smtClean="0">
                <a:solidFill>
                  <a:schemeClr val="accent1"/>
                </a:solidFill>
              </a:rPr>
              <a:t>Ulanow</a:t>
            </a:r>
            <a:r>
              <a:rPr lang="en-US" sz="2800" dirty="0" smtClean="0">
                <a:solidFill>
                  <a:schemeClr val="accent1"/>
                </a:solidFill>
              </a:rPr>
              <a:t> 1972 Sapporo</a:t>
            </a:r>
            <a:r>
              <a:rPr lang="en-US" sz="2800" dirty="0" smtClean="0"/>
              <a:t/>
            </a:r>
            <a:br>
              <a:rPr lang="en-US" sz="2800" dirty="0" smtClean="0"/>
            </a:br>
            <a:endParaRPr lang="ru-RU" sz="2800" dirty="0"/>
          </a:p>
        </p:txBody>
      </p:sp>
      <p:pic>
        <p:nvPicPr>
          <p:cNvPr id="1026" name="Picture 2" descr="C:\Documents and Settings\User\Рабочий стол\отдельная папка\Уланов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476672"/>
            <a:ext cx="3456384" cy="3816424"/>
          </a:xfrm>
          <a:prstGeom prst="rect">
            <a:avLst/>
          </a:prstGeom>
          <a:noFill/>
        </p:spPr>
      </p:pic>
      <p:pic>
        <p:nvPicPr>
          <p:cNvPr id="1027" name="Picture 3" descr="C:\Documents and Settings\User\Рабочий стол\отдельная папка\зайцев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9992" y="548680"/>
            <a:ext cx="3816424" cy="3744416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4644008" y="4365104"/>
            <a:ext cx="449999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 smtClean="0">
                <a:solidFill>
                  <a:schemeClr val="accent1"/>
                </a:solidFill>
              </a:rPr>
              <a:t>Irina </a:t>
            </a:r>
            <a:r>
              <a:rPr lang="en-US" sz="2800" b="1" dirty="0" err="1" smtClean="0">
                <a:solidFill>
                  <a:schemeClr val="accent1"/>
                </a:solidFill>
              </a:rPr>
              <a:t>Rodnina</a:t>
            </a:r>
            <a:r>
              <a:rPr lang="en-US" sz="2800" b="1" dirty="0" smtClean="0">
                <a:solidFill>
                  <a:schemeClr val="accent1"/>
                </a:solidFill>
              </a:rPr>
              <a:t> </a:t>
            </a:r>
            <a:r>
              <a:rPr lang="ru-RU" sz="2800" b="1" dirty="0" smtClean="0">
                <a:solidFill>
                  <a:schemeClr val="accent1"/>
                </a:solidFill>
              </a:rPr>
              <a:t> </a:t>
            </a:r>
            <a:r>
              <a:rPr lang="en-US" sz="2800" b="1" dirty="0" smtClean="0">
                <a:solidFill>
                  <a:schemeClr val="accent1"/>
                </a:solidFill>
              </a:rPr>
              <a:t/>
            </a:r>
            <a:br>
              <a:rPr lang="en-US" sz="2800" b="1" dirty="0" smtClean="0">
                <a:solidFill>
                  <a:schemeClr val="accent1"/>
                </a:solidFill>
              </a:rPr>
            </a:br>
            <a:r>
              <a:rPr lang="en-US" sz="2800" b="1" dirty="0" smtClean="0">
                <a:solidFill>
                  <a:schemeClr val="accent1"/>
                </a:solidFill>
              </a:rPr>
              <a:t> Alexander </a:t>
            </a:r>
            <a:r>
              <a:rPr lang="en-US" sz="2800" b="1" dirty="0" err="1" smtClean="0">
                <a:solidFill>
                  <a:schemeClr val="accent1"/>
                </a:solidFill>
              </a:rPr>
              <a:t>Saizew</a:t>
            </a:r>
            <a:r>
              <a:rPr lang="en-US" sz="2800" b="1" dirty="0" smtClean="0">
                <a:solidFill>
                  <a:schemeClr val="accent1"/>
                </a:solidFill>
              </a:rPr>
              <a:t> 1976 </a:t>
            </a:r>
            <a:r>
              <a:rPr lang="en-US" sz="2800" b="1" dirty="0" err="1" smtClean="0">
                <a:solidFill>
                  <a:schemeClr val="accent1"/>
                </a:solidFill>
              </a:rPr>
              <a:t>Insbruck</a:t>
            </a:r>
            <a:endParaRPr lang="en-US" sz="2800" b="1" dirty="0" smtClean="0">
              <a:solidFill>
                <a:schemeClr val="accent1"/>
              </a:solidFill>
            </a:endParaRPr>
          </a:p>
          <a:p>
            <a:r>
              <a:rPr lang="en-US" sz="2800" b="1" dirty="0" smtClean="0">
                <a:solidFill>
                  <a:schemeClr val="accent1"/>
                </a:solidFill>
              </a:rPr>
              <a:t>1980  </a:t>
            </a:r>
            <a:r>
              <a:rPr lang="en-US" sz="2800" b="1" dirty="0" err="1" smtClean="0">
                <a:solidFill>
                  <a:schemeClr val="accent1"/>
                </a:solidFill>
              </a:rPr>
              <a:t>Leik-Plesid</a:t>
            </a:r>
            <a:endParaRPr lang="ru-RU" sz="2800" b="1" dirty="0">
              <a:solidFill>
                <a:schemeClr val="accent1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4005064"/>
            <a:ext cx="2952328" cy="2029976"/>
          </a:xfrm>
        </p:spPr>
        <p:txBody>
          <a:bodyPr>
            <a:normAutofit/>
          </a:bodyPr>
          <a:lstStyle/>
          <a:p>
            <a:r>
              <a:rPr lang="en-US" sz="2400" dirty="0" smtClean="0"/>
              <a:t>Elena </a:t>
            </a:r>
            <a:r>
              <a:rPr lang="en-US" sz="2400" dirty="0" err="1" smtClean="0"/>
              <a:t>Walowa</a:t>
            </a: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>und </a:t>
            </a:r>
            <a:br>
              <a:rPr lang="en-US" sz="2400" dirty="0" smtClean="0"/>
            </a:br>
            <a:r>
              <a:rPr lang="en-US" sz="2400" dirty="0" smtClean="0"/>
              <a:t>Oleg </a:t>
            </a:r>
            <a:r>
              <a:rPr lang="en-US" sz="2400" dirty="0" err="1" smtClean="0"/>
              <a:t>Wassiljew</a:t>
            </a: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>1984 </a:t>
            </a:r>
            <a:r>
              <a:rPr lang="en-US" sz="2400" dirty="0" err="1" smtClean="0"/>
              <a:t>Saraewo</a:t>
            </a:r>
            <a:endParaRPr lang="ru-RU" sz="2400" dirty="0"/>
          </a:p>
        </p:txBody>
      </p:sp>
      <p:pic>
        <p:nvPicPr>
          <p:cNvPr id="4" name="Содержимое 3" descr="1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55576" y="548680"/>
            <a:ext cx="2921548" cy="3691845"/>
          </a:xfrm>
        </p:spPr>
      </p:pic>
      <p:pic>
        <p:nvPicPr>
          <p:cNvPr id="5" name="Содержимое 3" descr="1223447407-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88024" y="548680"/>
            <a:ext cx="3096344" cy="3676908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4355976" y="4293096"/>
            <a:ext cx="39959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chemeClr val="accent1"/>
                </a:solidFill>
              </a:rPr>
              <a:t>Ekaterina </a:t>
            </a:r>
            <a:r>
              <a:rPr lang="en-US" sz="2400" b="1" dirty="0" err="1" smtClean="0">
                <a:solidFill>
                  <a:schemeClr val="accent1"/>
                </a:solidFill>
              </a:rPr>
              <a:t>Gordeewa</a:t>
            </a:r>
            <a:r>
              <a:rPr lang="en-US" sz="2400" b="1" dirty="0" smtClean="0">
                <a:solidFill>
                  <a:schemeClr val="accent1"/>
                </a:solidFill>
              </a:rPr>
              <a:t/>
            </a:r>
            <a:br>
              <a:rPr lang="en-US" sz="2400" b="1" dirty="0" smtClean="0">
                <a:solidFill>
                  <a:schemeClr val="accent1"/>
                </a:solidFill>
              </a:rPr>
            </a:br>
            <a:r>
              <a:rPr lang="en-US" sz="2400" b="1" dirty="0" smtClean="0">
                <a:solidFill>
                  <a:schemeClr val="accent1"/>
                </a:solidFill>
              </a:rPr>
              <a:t>und</a:t>
            </a:r>
            <a:br>
              <a:rPr lang="en-US" sz="2400" b="1" dirty="0" smtClean="0">
                <a:solidFill>
                  <a:schemeClr val="accent1"/>
                </a:solidFill>
              </a:rPr>
            </a:br>
            <a:r>
              <a:rPr lang="en-US" sz="2400" b="1" dirty="0" err="1" smtClean="0">
                <a:solidFill>
                  <a:schemeClr val="accent1"/>
                </a:solidFill>
              </a:rPr>
              <a:t>Sergej</a:t>
            </a:r>
            <a:r>
              <a:rPr lang="en-US" sz="2400" b="1" dirty="0" smtClean="0">
                <a:solidFill>
                  <a:schemeClr val="accent1"/>
                </a:solidFill>
              </a:rPr>
              <a:t> </a:t>
            </a:r>
            <a:r>
              <a:rPr lang="en-US" sz="2400" b="1" dirty="0" err="1" smtClean="0">
                <a:solidFill>
                  <a:schemeClr val="accent1"/>
                </a:solidFill>
              </a:rPr>
              <a:t>Grinkow</a:t>
            </a:r>
            <a:r>
              <a:rPr lang="en-US" sz="2400" b="1" dirty="0" smtClean="0">
                <a:solidFill>
                  <a:schemeClr val="accent1"/>
                </a:solidFill>
              </a:rPr>
              <a:t/>
            </a:r>
            <a:br>
              <a:rPr lang="en-US" sz="2400" b="1" dirty="0" smtClean="0">
                <a:solidFill>
                  <a:schemeClr val="accent1"/>
                </a:solidFill>
              </a:rPr>
            </a:br>
            <a:r>
              <a:rPr lang="en-US" sz="2400" b="1" dirty="0" smtClean="0">
                <a:solidFill>
                  <a:schemeClr val="accent1"/>
                </a:solidFill>
              </a:rPr>
              <a:t>1988 </a:t>
            </a:r>
            <a:r>
              <a:rPr lang="en-US" sz="2400" b="1" dirty="0" err="1" smtClean="0">
                <a:solidFill>
                  <a:schemeClr val="accent1"/>
                </a:solidFill>
              </a:rPr>
              <a:t>Kalgari</a:t>
            </a:r>
            <a:r>
              <a:rPr lang="en-US" sz="2400" b="1" dirty="0" smtClean="0">
                <a:solidFill>
                  <a:schemeClr val="accent1"/>
                </a:solidFill>
              </a:rPr>
              <a:t/>
            </a:r>
            <a:br>
              <a:rPr lang="en-US" sz="2400" b="1" dirty="0" smtClean="0">
                <a:solidFill>
                  <a:schemeClr val="accent1"/>
                </a:solidFill>
              </a:rPr>
            </a:br>
            <a:r>
              <a:rPr lang="en-US" sz="2400" b="1" dirty="0" smtClean="0">
                <a:solidFill>
                  <a:schemeClr val="accent1"/>
                </a:solidFill>
              </a:rPr>
              <a:t>1994 </a:t>
            </a:r>
            <a:r>
              <a:rPr lang="en-US" sz="2400" b="1" dirty="0" err="1" smtClean="0">
                <a:solidFill>
                  <a:schemeClr val="accent1"/>
                </a:solidFill>
              </a:rPr>
              <a:t>Lillechammer</a:t>
            </a:r>
            <a:endParaRPr lang="ru-RU" sz="2400" b="1" dirty="0">
              <a:solidFill>
                <a:schemeClr val="accent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077072"/>
            <a:ext cx="8183880" cy="1728192"/>
          </a:xfrm>
        </p:spPr>
        <p:txBody>
          <a:bodyPr>
            <a:noAutofit/>
          </a:bodyPr>
          <a:lstStyle/>
          <a:p>
            <a:r>
              <a:rPr lang="en-US" sz="2400" dirty="0" err="1" smtClean="0"/>
              <a:t>Natalja</a:t>
            </a:r>
            <a:r>
              <a:rPr lang="en-US" sz="2400" dirty="0" smtClean="0"/>
              <a:t> </a:t>
            </a:r>
            <a:br>
              <a:rPr lang="en-US" sz="2400" dirty="0" smtClean="0"/>
            </a:br>
            <a:r>
              <a:rPr lang="en-US" sz="2400" dirty="0" err="1" smtClean="0"/>
              <a:t>Mischkutjonok</a:t>
            </a: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>und </a:t>
            </a:r>
            <a:r>
              <a:rPr lang="en-US" sz="2400" dirty="0" err="1" smtClean="0"/>
              <a:t>Artur</a:t>
            </a:r>
            <a:r>
              <a:rPr lang="en-US" sz="2400" dirty="0" smtClean="0"/>
              <a:t> </a:t>
            </a:r>
            <a:r>
              <a:rPr lang="en-US" sz="2400" dirty="0" err="1" smtClean="0"/>
              <a:t>Dmitriew</a:t>
            </a: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>1992 </a:t>
            </a:r>
            <a:r>
              <a:rPr lang="en-US" sz="2400" dirty="0" err="1" smtClean="0"/>
              <a:t>Alberwill</a:t>
            </a:r>
            <a:endParaRPr lang="ru-RU" sz="2400" dirty="0"/>
          </a:p>
        </p:txBody>
      </p:sp>
      <p:pic>
        <p:nvPicPr>
          <p:cNvPr id="3074" name="Picture 2" descr="C:\Documents and Settings\User\Рабочий стол\отдельная папка\мишкутенок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620688"/>
            <a:ext cx="2592288" cy="3303077"/>
          </a:xfrm>
          <a:prstGeom prst="rect">
            <a:avLst/>
          </a:prstGeom>
          <a:noFill/>
        </p:spPr>
      </p:pic>
      <p:pic>
        <p:nvPicPr>
          <p:cNvPr id="4" name="Picture 2" descr="C:\Documents and Settings\User\Рабочий стол\отдельная папка\оксана казакова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548680"/>
            <a:ext cx="2459906" cy="337064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4572000" y="4221088"/>
            <a:ext cx="338437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err="1" smtClean="0">
                <a:solidFill>
                  <a:schemeClr val="accent1"/>
                </a:solidFill>
              </a:rPr>
              <a:t>Oxana</a:t>
            </a:r>
            <a:r>
              <a:rPr lang="en-US" sz="2400" b="1" dirty="0" smtClean="0">
                <a:solidFill>
                  <a:schemeClr val="accent1"/>
                </a:solidFill>
              </a:rPr>
              <a:t> </a:t>
            </a:r>
            <a:r>
              <a:rPr lang="en-US" sz="2400" b="1" dirty="0" err="1" smtClean="0">
                <a:solidFill>
                  <a:schemeClr val="accent1"/>
                </a:solidFill>
              </a:rPr>
              <a:t>Kasakowa</a:t>
            </a:r>
            <a:r>
              <a:rPr lang="en-US" sz="2400" b="1" dirty="0" smtClean="0">
                <a:solidFill>
                  <a:schemeClr val="accent1"/>
                </a:solidFill>
              </a:rPr>
              <a:t/>
            </a:r>
            <a:br>
              <a:rPr lang="en-US" sz="2400" b="1" dirty="0" smtClean="0">
                <a:solidFill>
                  <a:schemeClr val="accent1"/>
                </a:solidFill>
              </a:rPr>
            </a:br>
            <a:r>
              <a:rPr lang="en-US" sz="2400" b="1" dirty="0" smtClean="0">
                <a:solidFill>
                  <a:schemeClr val="accent1"/>
                </a:solidFill>
              </a:rPr>
              <a:t>und </a:t>
            </a:r>
            <a:endParaRPr lang="ru-RU" sz="2400" b="1" dirty="0" smtClean="0">
              <a:solidFill>
                <a:schemeClr val="accent1"/>
              </a:solidFill>
            </a:endParaRPr>
          </a:p>
          <a:p>
            <a:r>
              <a:rPr lang="en-US" sz="2400" b="1" dirty="0" err="1" smtClean="0">
                <a:solidFill>
                  <a:schemeClr val="accent1"/>
                </a:solidFill>
              </a:rPr>
              <a:t>Artur</a:t>
            </a:r>
            <a:r>
              <a:rPr lang="ru-RU" sz="2400" b="1" dirty="0" smtClean="0">
                <a:solidFill>
                  <a:schemeClr val="accent1"/>
                </a:solidFill>
              </a:rPr>
              <a:t> </a:t>
            </a:r>
            <a:r>
              <a:rPr lang="en-US" sz="2400" b="1" dirty="0" err="1" smtClean="0">
                <a:solidFill>
                  <a:schemeClr val="accent1"/>
                </a:solidFill>
              </a:rPr>
              <a:t>Dmitriew</a:t>
            </a:r>
            <a:r>
              <a:rPr lang="en-US" sz="2400" b="1" dirty="0" smtClean="0">
                <a:solidFill>
                  <a:schemeClr val="accent1"/>
                </a:solidFill>
              </a:rPr>
              <a:t/>
            </a:r>
            <a:br>
              <a:rPr lang="en-US" sz="2400" b="1" dirty="0" smtClean="0">
                <a:solidFill>
                  <a:schemeClr val="accent1"/>
                </a:solidFill>
              </a:rPr>
            </a:br>
            <a:r>
              <a:rPr lang="en-US" sz="2400" b="1" dirty="0" smtClean="0">
                <a:solidFill>
                  <a:schemeClr val="accent1"/>
                </a:solidFill>
              </a:rPr>
              <a:t>1998 Nagano</a:t>
            </a:r>
            <a:endParaRPr lang="ru-RU" sz="2400" b="1" dirty="0">
              <a:solidFill>
                <a:schemeClr val="accent1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400" dirty="0" smtClean="0"/>
              <a:t>Elena </a:t>
            </a:r>
            <a:r>
              <a:rPr lang="en-US" sz="2400" dirty="0" err="1" smtClean="0"/>
              <a:t>Bereshnich</a:t>
            </a:r>
            <a:r>
              <a:rPr lang="en-US" sz="2400" dirty="0" smtClean="0"/>
              <a:t> </a:t>
            </a:r>
            <a:br>
              <a:rPr lang="en-US" sz="2400" dirty="0" smtClean="0"/>
            </a:br>
            <a:r>
              <a:rPr lang="en-US" sz="2400" dirty="0" smtClean="0"/>
              <a:t>und </a:t>
            </a:r>
            <a:br>
              <a:rPr lang="en-US" sz="2400" dirty="0" smtClean="0"/>
            </a:br>
            <a:r>
              <a:rPr lang="en-US" sz="2400" dirty="0" smtClean="0"/>
              <a:t>Anton </a:t>
            </a:r>
            <a:r>
              <a:rPr lang="en-US" sz="2400" dirty="0" err="1" smtClean="0"/>
              <a:t>Sicharulidse</a:t>
            </a: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>2002 </a:t>
            </a:r>
            <a:r>
              <a:rPr lang="en-US" sz="2400" dirty="0" err="1" smtClean="0"/>
              <a:t>Solt-Leik-Siti</a:t>
            </a:r>
            <a:endParaRPr lang="ru-RU" sz="2400" dirty="0"/>
          </a:p>
        </p:txBody>
      </p:sp>
      <p:pic>
        <p:nvPicPr>
          <p:cNvPr id="4" name="Содержимое 3" descr="39346655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27584" y="476672"/>
            <a:ext cx="2880320" cy="3858802"/>
          </a:xfrm>
        </p:spPr>
      </p:pic>
      <p:pic>
        <p:nvPicPr>
          <p:cNvPr id="5" name="Содержимое 3" descr="20041216213434_1_2b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932039" y="548680"/>
            <a:ext cx="2785711" cy="3816424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4572000" y="4509120"/>
            <a:ext cx="396044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err="1" smtClean="0">
                <a:solidFill>
                  <a:schemeClr val="accent1"/>
                </a:solidFill>
              </a:rPr>
              <a:t>Tatjana</a:t>
            </a:r>
            <a:r>
              <a:rPr lang="en-US" sz="2400" b="1" dirty="0" smtClean="0">
                <a:solidFill>
                  <a:schemeClr val="accent1"/>
                </a:solidFill>
              </a:rPr>
              <a:t> </a:t>
            </a:r>
            <a:r>
              <a:rPr lang="en-US" sz="2400" b="1" dirty="0" err="1" smtClean="0">
                <a:solidFill>
                  <a:schemeClr val="accent1"/>
                </a:solidFill>
              </a:rPr>
              <a:t>Totmjanina</a:t>
            </a:r>
            <a:r>
              <a:rPr lang="en-US" sz="2400" b="1" dirty="0" smtClean="0">
                <a:solidFill>
                  <a:schemeClr val="accent1"/>
                </a:solidFill>
              </a:rPr>
              <a:t/>
            </a:r>
            <a:br>
              <a:rPr lang="en-US" sz="2400" b="1" dirty="0" smtClean="0">
                <a:solidFill>
                  <a:schemeClr val="accent1"/>
                </a:solidFill>
              </a:rPr>
            </a:br>
            <a:r>
              <a:rPr lang="en-US" sz="2400" b="1" dirty="0" smtClean="0">
                <a:solidFill>
                  <a:schemeClr val="accent1"/>
                </a:solidFill>
              </a:rPr>
              <a:t>und</a:t>
            </a:r>
            <a:br>
              <a:rPr lang="en-US" sz="2400" b="1" dirty="0" smtClean="0">
                <a:solidFill>
                  <a:schemeClr val="accent1"/>
                </a:solidFill>
              </a:rPr>
            </a:br>
            <a:r>
              <a:rPr lang="en-US" sz="2400" b="1" dirty="0" smtClean="0">
                <a:solidFill>
                  <a:schemeClr val="accent1"/>
                </a:solidFill>
              </a:rPr>
              <a:t>Maxim </a:t>
            </a:r>
            <a:r>
              <a:rPr lang="en-US" sz="2400" b="1" dirty="0" err="1" smtClean="0">
                <a:solidFill>
                  <a:schemeClr val="accent1"/>
                </a:solidFill>
              </a:rPr>
              <a:t>Marinin</a:t>
            </a:r>
            <a:r>
              <a:rPr lang="en-US" sz="2400" b="1" dirty="0" smtClean="0">
                <a:solidFill>
                  <a:schemeClr val="accent1"/>
                </a:solidFill>
              </a:rPr>
              <a:t/>
            </a:r>
            <a:br>
              <a:rPr lang="en-US" sz="2400" b="1" dirty="0" smtClean="0">
                <a:solidFill>
                  <a:schemeClr val="accent1"/>
                </a:solidFill>
              </a:rPr>
            </a:br>
            <a:r>
              <a:rPr lang="en-US" sz="2400" b="1" dirty="0" smtClean="0">
                <a:solidFill>
                  <a:schemeClr val="accent1"/>
                </a:solidFill>
              </a:rPr>
              <a:t>2006 Turin</a:t>
            </a:r>
            <a:endParaRPr lang="ru-RU" sz="2400" b="1" dirty="0">
              <a:solidFill>
                <a:schemeClr val="accent1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Tatjana</a:t>
            </a:r>
            <a:r>
              <a:rPr lang="en-US" dirty="0" smtClean="0"/>
              <a:t> </a:t>
            </a:r>
            <a:r>
              <a:rPr lang="en-US" dirty="0" err="1" smtClean="0"/>
              <a:t>Wolossashar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Maxim </a:t>
            </a:r>
            <a:r>
              <a:rPr lang="en-US" dirty="0" err="1" smtClean="0"/>
              <a:t>Trankow</a:t>
            </a:r>
            <a:r>
              <a:rPr lang="en-US" dirty="0" smtClean="0"/>
              <a:t> 2014 </a:t>
            </a:r>
            <a:r>
              <a:rPr lang="en-US" dirty="0" err="1" smtClean="0"/>
              <a:t>Sotschi</a:t>
            </a:r>
            <a:endParaRPr lang="ru-RU" dirty="0"/>
          </a:p>
        </p:txBody>
      </p:sp>
      <p:pic>
        <p:nvPicPr>
          <p:cNvPr id="11266" name="Picture 2" descr="C:\Documents and Settings\User\Рабочий стол\отдельная папка\волосажар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332656"/>
            <a:ext cx="8424936" cy="460851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US" sz="3200" dirty="0" err="1" smtClean="0"/>
              <a:t>Ljudmila</a:t>
            </a:r>
            <a:r>
              <a:rPr lang="en-US" sz="3200" dirty="0" smtClean="0"/>
              <a:t> </a:t>
            </a:r>
            <a:r>
              <a:rPr lang="en-US" sz="3200" dirty="0" err="1" smtClean="0"/>
              <a:t>Pachomowa</a:t>
            </a:r>
            <a:r>
              <a:rPr lang="en-US" sz="3200" dirty="0" smtClean="0"/>
              <a:t> </a:t>
            </a:r>
            <a:br>
              <a:rPr lang="en-US" sz="3200" dirty="0" smtClean="0"/>
            </a:br>
            <a:r>
              <a:rPr lang="en-US" sz="3200" dirty="0" smtClean="0"/>
              <a:t> und Alexander </a:t>
            </a:r>
            <a:r>
              <a:rPr lang="en-US" sz="3200" dirty="0" err="1" smtClean="0"/>
              <a:t>Gorschkow</a:t>
            </a: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>1976 </a:t>
            </a:r>
            <a:r>
              <a:rPr lang="en-US" sz="3200" dirty="0" err="1" smtClean="0"/>
              <a:t>Insbruck</a:t>
            </a:r>
            <a:endParaRPr lang="ru-RU" sz="3200" dirty="0"/>
          </a:p>
        </p:txBody>
      </p:sp>
      <p:pic>
        <p:nvPicPr>
          <p:cNvPr id="4" name="Содержимое 3" descr="pahomova_847822_pahomova_gorschkov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331640" y="1052736"/>
            <a:ext cx="6696744" cy="3456384"/>
          </a:xfrm>
        </p:spPr>
      </p:pic>
      <p:sp>
        <p:nvSpPr>
          <p:cNvPr id="5" name="Прямоугольник 4"/>
          <p:cNvSpPr/>
          <p:nvPr/>
        </p:nvSpPr>
        <p:spPr>
          <a:xfrm>
            <a:off x="1907704" y="332656"/>
            <a:ext cx="604867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00" b="1" dirty="0" err="1" smtClean="0">
                <a:solidFill>
                  <a:schemeClr val="accent5">
                    <a:lumMod val="75000"/>
                  </a:schemeClr>
                </a:solidFill>
              </a:rPr>
              <a:t>Tanzen</a:t>
            </a:r>
            <a:r>
              <a:rPr lang="en-US" sz="4000" b="1" dirty="0" smtClean="0">
                <a:solidFill>
                  <a:schemeClr val="accent5">
                    <a:lumMod val="75000"/>
                  </a:schemeClr>
                </a:solidFill>
              </a:rPr>
              <a:t/>
            </a:r>
            <a:br>
              <a:rPr lang="en-US" sz="4000" b="1" dirty="0" smtClean="0">
                <a:solidFill>
                  <a:schemeClr val="accent5">
                    <a:lumMod val="75000"/>
                  </a:schemeClr>
                </a:solidFill>
              </a:rPr>
            </a:br>
            <a:endParaRPr lang="ru-RU" sz="4000" b="1" dirty="0">
              <a:solidFill>
                <a:schemeClr val="accent5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Изящная">
      <a:dk1>
        <a:sysClr val="windowText" lastClr="000000"/>
      </a:dk1>
      <a:lt1>
        <a:sysClr val="window" lastClr="F0F0F0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246</TotalTime>
  <Words>78</Words>
  <Application>Microsoft Office PowerPoint</Application>
  <PresentationFormat>Экран (4:3)</PresentationFormat>
  <Paragraphs>32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Аспект</vt:lpstr>
      <vt:lpstr>Eiskunstlauf</vt:lpstr>
      <vt:lpstr>Nikolaj Panin –  Kolomenskin 1908 London</vt:lpstr>
      <vt:lpstr>                        Ljudmila Beloussowa                               Oleg Protopopow                            1964 Insbruck                            1968 Grenobl</vt:lpstr>
      <vt:lpstr>Irina Rodnina  Alexej Ulanow 1972 Sapporo </vt:lpstr>
      <vt:lpstr>Elena Walowa und  Oleg Wassiljew 1984 Saraewo</vt:lpstr>
      <vt:lpstr>Natalja  Mischkutjonok und Artur Dmitriew 1992 Alberwill</vt:lpstr>
      <vt:lpstr>Elena Bereshnich  und  Anton Sicharulidse 2002 Solt-Leik-Siti</vt:lpstr>
      <vt:lpstr>Tatjana Wolossashar Maxim Trankow 2014 Sotschi</vt:lpstr>
      <vt:lpstr>Ljudmila Pachomowa   und Alexander Gorschkow 1976 Insbruck</vt:lpstr>
      <vt:lpstr>Natalja Linitschuk und  Gennadij Karponossow 1980  USA</vt:lpstr>
      <vt:lpstr>Marina Klimowa Sergej Ponomarenko 1992 Alberwill</vt:lpstr>
      <vt:lpstr>       Tatjana Nawka und                 Roman Kostomarow  2006 Turin</vt:lpstr>
      <vt:lpstr> Viktor Petrenko   Alexej Urmanow          Ilja Kulik   1988 Kalgari     1994  Lillechammer   1998 Nagano</vt:lpstr>
      <vt:lpstr>Adelina Sotnikowa  2014 Sotschi</vt:lpstr>
      <vt:lpstr>Katarina Witt 1984 Saraewo 1988 Kalgari</vt:lpstr>
      <vt:lpstr>Die Russländischen     Eiskunstläufer  2014 Sotschi Russland</vt:lpstr>
      <vt:lpstr>Vorbereitet: Tomilowa Tatjana Klasse 11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Der Eiskunstlauf</dc:title>
  <dc:creator>user</dc:creator>
  <cp:lastModifiedBy>User</cp:lastModifiedBy>
  <cp:revision>35</cp:revision>
  <dcterms:created xsi:type="dcterms:W3CDTF">2014-02-24T16:08:43Z</dcterms:created>
  <dcterms:modified xsi:type="dcterms:W3CDTF">2015-05-26T19:05:58Z</dcterms:modified>
</cp:coreProperties>
</file>