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56" r:id="rId4"/>
    <p:sldId id="262" r:id="rId5"/>
    <p:sldId id="269" r:id="rId6"/>
    <p:sldId id="270" r:id="rId7"/>
    <p:sldId id="265" r:id="rId8"/>
    <p:sldId id="272" r:id="rId9"/>
    <p:sldId id="266" r:id="rId10"/>
    <p:sldId id="267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8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D360E2C-5493-43A8-AB9D-0624EA9D3EBA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AEC86B-D170-4BD0-A900-30E8650E0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091;&#1088;&#1086;&#1082;&#1080;\&#1050;&#1040;&#1056;&#1058;&#1067;\&#1082;&#1088;&#1090;&#1099;%20&#1080;&#1085;&#1090;&#1077;&#1088;&#1072;&#1082;&#1090;&#1080;&#1074;\&#1052;&#1080;&#1088;&#1086;&#1074;&#1072;&#1103;%20&#1092;&#1080;&#1079;&#1080;&#1095;&#1077;&#1089;&#1082;&#1072;&#1103;.ex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428868"/>
            <a:ext cx="8358246" cy="257176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Аконкагуа</a:t>
            </a:r>
            <a:endParaRPr lang="ru-RU" sz="4000" dirty="0" smtClean="0"/>
          </a:p>
          <a:p>
            <a:pPr algn="ctr"/>
            <a:r>
              <a:rPr lang="ru-RU" sz="4000" dirty="0" err="1" smtClean="0"/>
              <a:t>Денали</a:t>
            </a:r>
            <a:endParaRPr lang="ru-RU" sz="4000" dirty="0" smtClean="0"/>
          </a:p>
          <a:p>
            <a:pPr algn="ctr"/>
            <a:r>
              <a:rPr lang="ru-RU" sz="4000" dirty="0" smtClean="0"/>
              <a:t>Косцюшко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643182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12648" y="2143116"/>
            <a:ext cx="8153400" cy="39528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§21, </a:t>
            </a:r>
          </a:p>
          <a:p>
            <a:pPr algn="ctr">
              <a:buNone/>
            </a:pPr>
            <a:r>
              <a:rPr lang="ru-RU" sz="3600" dirty="0" smtClean="0"/>
              <a:t>РТ(56): школа географа - следопыта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91550" cy="2857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Дополните предложения</a:t>
            </a:r>
            <a:br>
              <a:rPr lang="ru-RU" sz="4000" b="1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1700808"/>
            <a:ext cx="8595360" cy="429597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2064" indent="-514350">
              <a:buFont typeface="+mj-lt"/>
              <a:buAutoNum type="arabicParenR"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Больше всего мне понравилось…  </a:t>
            </a:r>
          </a:p>
          <a:p>
            <a:pPr marL="454914" indent="-457200">
              <a:buNone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2) Самым интересным сегодня на уроке было…</a:t>
            </a:r>
          </a:p>
          <a:p>
            <a:pPr marL="454914" indent="-457200">
              <a:buNone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3) Самым сложным для меня сегодня было…</a:t>
            </a:r>
          </a:p>
          <a:p>
            <a:pPr marL="454914" indent="-457200">
              <a:buNone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4) Сегодня я понял…</a:t>
            </a:r>
          </a:p>
          <a:p>
            <a:pPr marL="454914" indent="-457200">
              <a:buNone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5) Сегодня я научился…</a:t>
            </a:r>
          </a:p>
          <a:p>
            <a:pPr marL="454914" indent="-457200">
              <a:buNone/>
            </a:pPr>
            <a:r>
              <a:rPr lang="ru-RU" alt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6) Сегодня я задумался…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08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56411" t="8898" r="4859" b="36399"/>
          <a:stretch>
            <a:fillRect/>
          </a:stretch>
        </p:blipFill>
        <p:spPr bwMode="auto">
          <a:xfrm>
            <a:off x="0" y="-1"/>
            <a:ext cx="3214678" cy="364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44" y="-14859128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62650" t="21509" r="4053" b="35892"/>
          <a:stretch>
            <a:fillRect/>
          </a:stretch>
        </p:blipFill>
        <p:spPr bwMode="auto">
          <a:xfrm>
            <a:off x="2571736" y="1000108"/>
            <a:ext cx="3500462" cy="358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 l="62667" t="9243" r="4062" b="48199"/>
          <a:stretch>
            <a:fillRect/>
          </a:stretch>
        </p:blipFill>
        <p:spPr bwMode="auto">
          <a:xfrm>
            <a:off x="5357786" y="2714620"/>
            <a:ext cx="3786214" cy="387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267728" cy="1828800"/>
          </a:xfrm>
        </p:spPr>
        <p:txBody>
          <a:bodyPr/>
          <a:lstStyle/>
          <a:p>
            <a:pPr algn="ctr"/>
            <a:r>
              <a:rPr lang="ru-RU" dirty="0" smtClean="0"/>
              <a:t>Горы суши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357430"/>
            <a:ext cx="8215370" cy="321471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узнаем о горах?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57298"/>
            <a:ext cx="9144000" cy="521497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ЧТО?"/>
          <p:cNvSpPr/>
          <p:nvPr/>
        </p:nvSpPr>
        <p:spPr>
          <a:xfrm>
            <a:off x="3500430" y="1714488"/>
            <a:ext cx="200026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ЧТО?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КАКИЕ?"/>
          <p:cNvSpPr/>
          <p:nvPr/>
        </p:nvSpPr>
        <p:spPr>
          <a:xfrm>
            <a:off x="3500430" y="3000372"/>
            <a:ext cx="200026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КАКИЕ? 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6" name="КАК?"/>
          <p:cNvSpPr/>
          <p:nvPr/>
        </p:nvSpPr>
        <p:spPr>
          <a:xfrm>
            <a:off x="3571868" y="4214818"/>
            <a:ext cx="192882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КАК?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ГДЕ?"/>
          <p:cNvSpPr/>
          <p:nvPr/>
        </p:nvSpPr>
        <p:spPr>
          <a:xfrm>
            <a:off x="3643306" y="5357826"/>
            <a:ext cx="1857388" cy="847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ГДЕ?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что такое горы?"/>
          <p:cNvSpPr/>
          <p:nvPr/>
        </p:nvSpPr>
        <p:spPr>
          <a:xfrm>
            <a:off x="571472" y="1643050"/>
            <a:ext cx="8286808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Что такое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какие формы"/>
          <p:cNvSpPr/>
          <p:nvPr/>
        </p:nvSpPr>
        <p:spPr>
          <a:xfrm>
            <a:off x="571472" y="2928934"/>
            <a:ext cx="828680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Какие формы рельефа есть в горах?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как можно"/>
          <p:cNvSpPr/>
          <p:nvPr/>
        </p:nvSpPr>
        <p:spPr>
          <a:xfrm>
            <a:off x="571472" y="4071942"/>
            <a:ext cx="8572528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 можно классифицировать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где находятся"/>
          <p:cNvSpPr/>
          <p:nvPr/>
        </p:nvSpPr>
        <p:spPr>
          <a:xfrm>
            <a:off x="428596" y="5500702"/>
            <a:ext cx="8715404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 Где находятся самые высокие горы  мира?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71472" y="2857496"/>
            <a:ext cx="2857520" cy="3286148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200" dirty="0" smtClean="0"/>
              <a:t>Горный хребет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/>
              <a:t>Горная долина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/>
              <a:t>Гребень хребта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/>
              <a:t>Седловина  (горный перевал)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3571868" y="2438400"/>
            <a:ext cx="5357850" cy="4133872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LcParenR"/>
            </a:pPr>
            <a:endParaRPr lang="ru-RU" sz="2400" dirty="0" smtClean="0"/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линейно вытянутое поднятие с чётко выраженными склонами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самая высокая часть хребта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понижения между хребтами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800" dirty="0" smtClean="0"/>
              <a:t>наиболее низкие, относительно доступные понижения в гребне горного хребта </a:t>
            </a:r>
          </a:p>
          <a:p>
            <a:pPr marL="514350" indent="-514350">
              <a:buFont typeface="+mj-lt"/>
              <a:buAutoNum type="alphaLcParenR"/>
            </a:pP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2819392" cy="640080"/>
          </a:xfrm>
        </p:spPr>
        <p:txBody>
          <a:bodyPr/>
          <a:lstStyle/>
          <a:p>
            <a:pPr algn="ctr"/>
            <a:r>
              <a:rPr lang="ru-RU" dirty="0" smtClean="0"/>
              <a:t>Термин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643306" y="1752600"/>
            <a:ext cx="5043494" cy="640080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Определение термина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узнаем о горах?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57298"/>
            <a:ext cx="9144000" cy="521497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что такое горы?"/>
          <p:cNvSpPr/>
          <p:nvPr/>
        </p:nvSpPr>
        <p:spPr>
          <a:xfrm>
            <a:off x="571472" y="1643050"/>
            <a:ext cx="8286808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Что такое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какие формы"/>
          <p:cNvSpPr/>
          <p:nvPr/>
        </p:nvSpPr>
        <p:spPr>
          <a:xfrm>
            <a:off x="571472" y="2928934"/>
            <a:ext cx="828680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Какие формы рельефа есть в горах?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как можно"/>
          <p:cNvSpPr/>
          <p:nvPr/>
        </p:nvSpPr>
        <p:spPr>
          <a:xfrm>
            <a:off x="571472" y="4071942"/>
            <a:ext cx="8572528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 можно классифицировать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где находятся"/>
          <p:cNvSpPr/>
          <p:nvPr/>
        </p:nvSpPr>
        <p:spPr>
          <a:xfrm>
            <a:off x="428596" y="5572140"/>
            <a:ext cx="82153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 Где находятся самые высокие горы   мира?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гор по высоте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357158" y="1785923"/>
          <a:ext cx="8501124" cy="4429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81"/>
                <a:gridCol w="2125281"/>
                <a:gridCol w="2125281"/>
                <a:gridCol w="2125281"/>
              </a:tblGrid>
              <a:tr h="2214579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Низкогорья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Среднегорье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Высокогорья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2145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Абсолютные высоты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Управляющая кнопка: сведения 8">
            <a:hlinkClick r:id="rId2" action="ppaction://program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узнал о горах?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57298"/>
            <a:ext cx="9144000" cy="521497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что такое горы?"/>
          <p:cNvSpPr/>
          <p:nvPr/>
        </p:nvSpPr>
        <p:spPr>
          <a:xfrm>
            <a:off x="571472" y="1643050"/>
            <a:ext cx="8286808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Что такое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какие формы"/>
          <p:cNvSpPr/>
          <p:nvPr/>
        </p:nvSpPr>
        <p:spPr>
          <a:xfrm>
            <a:off x="571472" y="2928934"/>
            <a:ext cx="828680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Какие формы рельефа есть в горах?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как можно"/>
          <p:cNvSpPr/>
          <p:nvPr/>
        </p:nvSpPr>
        <p:spPr>
          <a:xfrm>
            <a:off x="571472" y="4071942"/>
            <a:ext cx="8572528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 можно классифицировать горы?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где находятся"/>
          <p:cNvSpPr/>
          <p:nvPr/>
        </p:nvSpPr>
        <p:spPr>
          <a:xfrm>
            <a:off x="428596" y="5572140"/>
            <a:ext cx="82153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 Где находятся самые высокие горы   мира?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3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План описания </a:t>
            </a:r>
            <a:br>
              <a:rPr lang="ru-RU" sz="3200" b="1" dirty="0" smtClean="0"/>
            </a:br>
            <a:r>
              <a:rPr lang="ru-RU" sz="3200" b="1" dirty="0" smtClean="0"/>
              <a:t>географическое положение</a:t>
            </a:r>
            <a:endParaRPr lang="ru-RU" sz="32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3571868" y="1785926"/>
            <a:ext cx="5314960" cy="4786346"/>
          </a:xfrm>
        </p:spPr>
        <p:txBody>
          <a:bodyPr>
            <a:normAutofit fontScale="92500" lnSpcReduction="10000"/>
          </a:bodyPr>
          <a:lstStyle/>
          <a:p>
            <a:pPr fontAlgn="t">
              <a:buNone/>
            </a:pPr>
            <a:r>
              <a:rPr lang="ru-RU" dirty="0" smtClean="0"/>
              <a:t>Преобладающие высоты и самая высокая вершина</a:t>
            </a:r>
            <a:endParaRPr lang="ru-RU" b="1" dirty="0" smtClean="0"/>
          </a:p>
          <a:p>
            <a:pPr fontAlgn="t">
              <a:buNone/>
            </a:pPr>
            <a:r>
              <a:rPr lang="ru-RU" dirty="0" smtClean="0"/>
              <a:t>Части гор и их средние высоты</a:t>
            </a:r>
            <a:endParaRPr lang="ru-RU" b="1" dirty="0" smtClean="0"/>
          </a:p>
          <a:p>
            <a:pPr fontAlgn="t">
              <a:buNone/>
            </a:pPr>
            <a:r>
              <a:rPr lang="ru-RU" dirty="0" smtClean="0"/>
              <a:t>Положение гор на матерке относительно линий градусной сетки и других форм рельефа</a:t>
            </a:r>
            <a:endParaRPr lang="ru-RU" b="1" dirty="0" smtClean="0"/>
          </a:p>
          <a:p>
            <a:pPr fontAlgn="t">
              <a:buNone/>
            </a:pPr>
            <a:r>
              <a:rPr lang="ru-RU" dirty="0" smtClean="0"/>
              <a:t>Протяженность и ширина гор</a:t>
            </a:r>
            <a:endParaRPr lang="ru-RU" b="1" dirty="0" smtClean="0"/>
          </a:p>
          <a:p>
            <a:pPr fontAlgn="t">
              <a:buNone/>
            </a:pPr>
            <a:r>
              <a:rPr lang="ru-RU" dirty="0" smtClean="0"/>
              <a:t>Когда образовались горы? В результате каких процессов? Происходит ли в настоящее время формирование гор?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214282" y="1714488"/>
            <a:ext cx="3071834" cy="47863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12" name="2"/>
          <p:cNvSpPr/>
          <p:nvPr/>
        </p:nvSpPr>
        <p:spPr>
          <a:xfrm>
            <a:off x="357158" y="1857364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4"/>
          <p:cNvSpPr/>
          <p:nvPr/>
        </p:nvSpPr>
        <p:spPr>
          <a:xfrm>
            <a:off x="357158" y="2571744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1"/>
          <p:cNvSpPr/>
          <p:nvPr/>
        </p:nvSpPr>
        <p:spPr>
          <a:xfrm>
            <a:off x="357158" y="3286124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3"/>
          <p:cNvSpPr/>
          <p:nvPr/>
        </p:nvSpPr>
        <p:spPr>
          <a:xfrm>
            <a:off x="357158" y="4143380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4857760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617</TotalTime>
  <Words>259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Что это такое?</vt:lpstr>
      <vt:lpstr>Слайд 2</vt:lpstr>
      <vt:lpstr>Горы суши</vt:lpstr>
      <vt:lpstr>Что узнаем о горах?</vt:lpstr>
      <vt:lpstr>Установите соответствие</vt:lpstr>
      <vt:lpstr>Что узнаем о горах?</vt:lpstr>
      <vt:lpstr>Классификация гор по высоте</vt:lpstr>
      <vt:lpstr>Что узнал о горах?</vt:lpstr>
      <vt:lpstr>План описания  географическое положение</vt:lpstr>
      <vt:lpstr>Домашнее задание</vt:lpstr>
      <vt:lpstr>Дополните предложения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Учитель</cp:lastModifiedBy>
  <cp:revision>34</cp:revision>
  <dcterms:created xsi:type="dcterms:W3CDTF">2017-02-12T02:40:40Z</dcterms:created>
  <dcterms:modified xsi:type="dcterms:W3CDTF">2017-05-11T14:05:30Z</dcterms:modified>
</cp:coreProperties>
</file>