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8" r:id="rId6"/>
    <p:sldId id="264" r:id="rId7"/>
    <p:sldId id="262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718" autoAdjust="0"/>
  </p:normalViewPr>
  <p:slideViewPr>
    <p:cSldViewPr>
      <p:cViewPr varScale="1">
        <p:scale>
          <a:sx n="65" d="100"/>
          <a:sy n="65" d="100"/>
        </p:scale>
        <p:origin x="-13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C8DEF-2FF8-4C81-99F6-30512EA500B3}" type="datetimeFigureOut">
              <a:rPr lang="ru-RU" smtClean="0"/>
              <a:pPr/>
              <a:t>26.05.2015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1BD1F-14E4-4144-8C3D-37A72EF89E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728192"/>
          </a:xfrm>
        </p:spPr>
        <p:txBody>
          <a:bodyPr>
            <a:norm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</a:rPr>
              <a:t>EISSPORT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0738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оля\Desktop\IMG130214_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0"/>
            <a:ext cx="6840760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4" y="285728"/>
            <a:ext cx="8786874" cy="1930226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Eissport</a:t>
            </a:r>
            <a:r>
              <a:rPr lang="en-US" sz="3200" dirty="0" smtClean="0"/>
              <a:t> </a:t>
            </a:r>
            <a:r>
              <a:rPr lang="en-US" sz="3200" dirty="0" err="1" smtClean="0"/>
              <a:t>erschien</a:t>
            </a:r>
            <a:r>
              <a:rPr lang="en-US" sz="3200" dirty="0" smtClean="0"/>
              <a:t> in </a:t>
            </a:r>
            <a:r>
              <a:rPr lang="en-US" sz="3200" dirty="0" err="1" smtClean="0"/>
              <a:t>Norwegen</a:t>
            </a:r>
            <a:r>
              <a:rPr lang="en-US" sz="3200" dirty="0" smtClean="0"/>
              <a:t>. Die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ersten</a:t>
            </a:r>
            <a:r>
              <a:rPr lang="en-US" sz="3200" dirty="0" smtClean="0"/>
              <a:t> </a:t>
            </a:r>
            <a:r>
              <a:rPr lang="en-US" sz="3200" dirty="0" err="1" smtClean="0"/>
              <a:t>Wettkämpfe</a:t>
            </a:r>
            <a:r>
              <a:rPr lang="en-US" sz="3200" dirty="0" smtClean="0"/>
              <a:t>  </a:t>
            </a:r>
            <a:r>
              <a:rPr lang="en-US" sz="3200" dirty="0" err="1" smtClean="0"/>
              <a:t>fanden</a:t>
            </a:r>
            <a:r>
              <a:rPr lang="en-US" sz="3200" dirty="0" smtClean="0"/>
              <a:t> in </a:t>
            </a:r>
            <a:r>
              <a:rPr lang="en-US" sz="3200" dirty="0" err="1" smtClean="0"/>
              <a:t>Gro</a:t>
            </a:r>
            <a:r>
              <a:rPr lang="ru-RU" sz="3200" dirty="0" err="1" smtClean="0"/>
              <a:t>β</a:t>
            </a:r>
            <a:r>
              <a:rPr lang="en-US" sz="3200" dirty="0" err="1" smtClean="0"/>
              <a:t>britanien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1763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   </a:t>
            </a:r>
            <a:b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Seit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1924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Eissport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die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Olympische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Sportart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/>
          </a:p>
        </p:txBody>
      </p:sp>
      <p:pic>
        <p:nvPicPr>
          <p:cNvPr id="5122" name="Picture 2" descr="C:\Users\Толя\Desktop\Ice_hockey_McGill_University_1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5038"/>
            <a:ext cx="6768752" cy="432030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786210"/>
          </a:xfrm>
        </p:spPr>
        <p:txBody>
          <a:bodyPr>
            <a:normAutofit/>
          </a:bodyPr>
          <a:lstStyle/>
          <a:p>
            <a:pPr algn="just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sowjetischen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Eissportler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nahmen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Wettkämpfen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1956 in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Italien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zum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ersten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Mal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teil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Sie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haben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7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Medaillen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gewonnen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Толя\Desktop\or3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348880"/>
            <a:ext cx="6192688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idx="1"/>
          </p:nvPr>
        </p:nvSpPr>
        <p:spPr>
          <a:xfrm>
            <a:off x="179512" y="4365104"/>
            <a:ext cx="3888432" cy="208823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2400" dirty="0" err="1" smtClean="0"/>
              <a:t>Bekannte</a:t>
            </a:r>
            <a:r>
              <a:rPr lang="en-US" sz="2400" dirty="0" smtClean="0"/>
              <a:t> </a:t>
            </a:r>
            <a:r>
              <a:rPr lang="en-US" sz="2400" dirty="0" err="1" smtClean="0"/>
              <a:t>sowjetische</a:t>
            </a:r>
            <a:r>
              <a:rPr lang="en-US" sz="2400" dirty="0" smtClean="0"/>
              <a:t> </a:t>
            </a:r>
            <a:r>
              <a:rPr lang="en-US" sz="2400" dirty="0" err="1" smtClean="0"/>
              <a:t>Eissportlerin</a:t>
            </a:r>
            <a:r>
              <a:rPr lang="en-US" sz="2400" dirty="0" smtClean="0"/>
              <a:t> </a:t>
            </a:r>
          </a:p>
          <a:p>
            <a:pPr algn="ctr">
              <a:buNone/>
            </a:pPr>
            <a:r>
              <a:rPr lang="en-US" sz="2400" b="1" dirty="0" err="1" smtClean="0"/>
              <a:t>Marija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Issakowa</a:t>
            </a:r>
            <a:endParaRPr lang="ru-RU" sz="2400" b="1" dirty="0" smtClean="0"/>
          </a:p>
          <a:p>
            <a:pPr algn="ctr">
              <a:buNone/>
            </a:pPr>
            <a:r>
              <a:rPr lang="en-US" sz="2400" b="1" dirty="0" smtClean="0"/>
              <a:t> </a:t>
            </a:r>
            <a:r>
              <a:rPr lang="en-US" sz="2400" dirty="0" err="1" smtClean="0"/>
              <a:t>ist</a:t>
            </a:r>
            <a:r>
              <a:rPr lang="en-US" sz="2400" dirty="0" smtClean="0"/>
              <a:t> die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dreimalige</a:t>
            </a:r>
            <a:r>
              <a:rPr lang="en-US" sz="2400" u="sng" dirty="0" smtClean="0"/>
              <a:t> </a:t>
            </a:r>
            <a:r>
              <a:rPr lang="en-US" sz="2400" dirty="0" err="1" smtClean="0"/>
              <a:t>Weltmeisterin</a:t>
            </a:r>
            <a:r>
              <a:rPr lang="en-US" sz="2400" dirty="0" smtClean="0"/>
              <a:t> (1948,1949,1950).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2050" name="Picture 2" descr="C:\Users\Толя\Desktop\artamonova-fo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5"/>
            <a:ext cx="3168352" cy="3894431"/>
          </a:xfrm>
          <a:prstGeom prst="rect">
            <a:avLst/>
          </a:prstGeom>
          <a:noFill/>
        </p:spPr>
      </p:pic>
      <p:pic>
        <p:nvPicPr>
          <p:cNvPr id="4" name="Picture 2" descr="C:\Users\Толя\Desktop\56361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356992"/>
            <a:ext cx="3379984" cy="31249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32040" y="548680"/>
            <a:ext cx="3438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In </a:t>
            </a:r>
            <a:r>
              <a:rPr lang="en-US" sz="2400" dirty="0" err="1" smtClean="0"/>
              <a:t>der</a:t>
            </a:r>
            <a:r>
              <a:rPr lang="en-US" sz="2400" dirty="0" smtClean="0"/>
              <a:t> </a:t>
            </a:r>
            <a:r>
              <a:rPr lang="en-US" sz="2400" dirty="0" err="1" smtClean="0"/>
              <a:t>ganzen</a:t>
            </a:r>
            <a:r>
              <a:rPr lang="en-US" sz="2400" dirty="0" smtClean="0"/>
              <a:t> Welt </a:t>
            </a:r>
            <a:r>
              <a:rPr lang="en-US" sz="2400" dirty="0" err="1" smtClean="0"/>
              <a:t>ist</a:t>
            </a:r>
            <a:r>
              <a:rPr lang="en-US" sz="2400" dirty="0" smtClean="0"/>
              <a:t> </a:t>
            </a:r>
            <a:r>
              <a:rPr lang="en-US" sz="2400" dirty="0" err="1" smtClean="0"/>
              <a:t>der</a:t>
            </a:r>
            <a:r>
              <a:rPr lang="en-US" sz="2400" dirty="0" smtClean="0"/>
              <a:t> Name </a:t>
            </a:r>
            <a:r>
              <a:rPr lang="en-US" sz="2400" dirty="0" err="1" smtClean="0"/>
              <a:t>der</a:t>
            </a:r>
            <a:r>
              <a:rPr lang="en-US" sz="2400" dirty="0" smtClean="0"/>
              <a:t> </a:t>
            </a:r>
            <a:r>
              <a:rPr lang="en-US" sz="2400" dirty="0" err="1" smtClean="0"/>
              <a:t>sowjetischen</a:t>
            </a:r>
            <a:r>
              <a:rPr lang="en-US" sz="2400" dirty="0" smtClean="0"/>
              <a:t> </a:t>
            </a:r>
            <a:r>
              <a:rPr lang="en-US" sz="2400" dirty="0" err="1" smtClean="0"/>
              <a:t>Eissportlerin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pPr algn="ctr"/>
            <a:r>
              <a:rPr lang="en-US" sz="2400" b="1" dirty="0" err="1" smtClean="0"/>
              <a:t>Lidija</a:t>
            </a:r>
            <a:r>
              <a:rPr lang="en-US" sz="2400" dirty="0" smtClean="0"/>
              <a:t> </a:t>
            </a:r>
            <a:r>
              <a:rPr lang="en-US" sz="2400" b="1" dirty="0" err="1" smtClean="0"/>
              <a:t>Skoblikowa</a:t>
            </a:r>
            <a:r>
              <a:rPr lang="en-US" sz="2400" dirty="0" smtClean="0"/>
              <a:t> </a:t>
            </a:r>
            <a:r>
              <a:rPr lang="en-US" sz="2400" dirty="0" err="1" smtClean="0"/>
              <a:t>bekannt</a:t>
            </a:r>
            <a:r>
              <a:rPr lang="en-US" sz="2400" dirty="0" smtClean="0"/>
              <a:t>. </a:t>
            </a:r>
            <a:r>
              <a:rPr lang="en-US" sz="2400" dirty="0" err="1" smtClean="0"/>
              <a:t>Sie</a:t>
            </a:r>
            <a:r>
              <a:rPr lang="en-US" sz="2400" dirty="0" smtClean="0"/>
              <a:t> </a:t>
            </a:r>
            <a:r>
              <a:rPr lang="en-US" sz="2400" dirty="0" err="1" smtClean="0"/>
              <a:t>ist</a:t>
            </a:r>
            <a:r>
              <a:rPr lang="en-US" sz="2400" dirty="0" smtClean="0"/>
              <a:t> die </a:t>
            </a:r>
            <a:r>
              <a:rPr lang="en-US" sz="2400" u="sng" dirty="0" err="1" smtClean="0"/>
              <a:t>sechsmalige</a:t>
            </a:r>
            <a:r>
              <a:rPr lang="en-US" sz="2400" u="sng" dirty="0" smtClean="0"/>
              <a:t> </a:t>
            </a:r>
            <a:r>
              <a:rPr lang="en-US" sz="2400" dirty="0" err="1" smtClean="0"/>
              <a:t>Olympische</a:t>
            </a:r>
            <a:r>
              <a:rPr lang="en-US" sz="2400" dirty="0" smtClean="0"/>
              <a:t> </a:t>
            </a:r>
            <a:r>
              <a:rPr lang="en-US" sz="2400" dirty="0" err="1" smtClean="0"/>
              <a:t>Meisterin</a:t>
            </a:r>
            <a:r>
              <a:rPr lang="en-US" sz="2400" dirty="0" smtClean="0"/>
              <a:t> </a:t>
            </a:r>
            <a:r>
              <a:rPr lang="en-US" sz="2400" dirty="0" smtClean="0"/>
              <a:t>(</a:t>
            </a:r>
            <a:r>
              <a:rPr lang="en-US" sz="2400" dirty="0" smtClean="0"/>
              <a:t>1960-1964).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1426170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Die </a:t>
            </a:r>
            <a:r>
              <a:rPr lang="en-US" sz="2400" dirty="0" err="1" smtClean="0"/>
              <a:t>Olympische</a:t>
            </a:r>
            <a:r>
              <a:rPr lang="en-US" sz="2400" dirty="0" smtClean="0"/>
              <a:t> </a:t>
            </a:r>
            <a:r>
              <a:rPr lang="en-US" sz="2400" dirty="0" err="1" smtClean="0"/>
              <a:t>Meisterin</a:t>
            </a:r>
            <a:r>
              <a:rPr lang="en-US" sz="2400" dirty="0" smtClean="0"/>
              <a:t> in </a:t>
            </a:r>
            <a:r>
              <a:rPr lang="en-US" sz="2400" dirty="0" err="1" smtClean="0"/>
              <a:t>Eissport</a:t>
            </a:r>
            <a:r>
              <a:rPr lang="en-US" sz="2400" dirty="0" smtClean="0"/>
              <a:t> </a:t>
            </a:r>
            <a:r>
              <a:rPr lang="en-US" sz="2400" b="1" dirty="0" err="1" smtClean="0"/>
              <a:t>Ljudmila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Titowa</a:t>
            </a:r>
            <a:r>
              <a:rPr lang="en-US" sz="2400" b="1" dirty="0" smtClean="0"/>
              <a:t> </a:t>
            </a:r>
            <a:r>
              <a:rPr lang="ru-RU" sz="2400" dirty="0" smtClean="0"/>
              <a:t>(</a:t>
            </a:r>
            <a:r>
              <a:rPr lang="en-US" sz="2400" dirty="0" smtClean="0"/>
              <a:t>1968 </a:t>
            </a:r>
            <a:r>
              <a:rPr lang="en-US" sz="2400" dirty="0" err="1" smtClean="0"/>
              <a:t>Grenobl</a:t>
            </a:r>
            <a:r>
              <a:rPr lang="en-US" sz="2400" dirty="0" smtClean="0"/>
              <a:t> </a:t>
            </a:r>
            <a:r>
              <a:rPr lang="en-US" sz="2400" dirty="0" err="1" smtClean="0"/>
              <a:t>Frankreich</a:t>
            </a:r>
            <a:r>
              <a:rPr lang="ru-RU" sz="2400" dirty="0" smtClean="0"/>
              <a:t>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349165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Users\Толя\Desktop\fce23ad03053ce386ea88e37dd5c5c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88840"/>
            <a:ext cx="3248894" cy="35283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80112" y="332657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sowjetische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Olympische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Meister </a:t>
            </a:r>
            <a:b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Igor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Malkow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(1984)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68952" cy="1143000"/>
          </a:xfrm>
        </p:spPr>
        <p:txBody>
          <a:bodyPr>
            <a:noAutofit/>
          </a:bodyPr>
          <a:lstStyle/>
          <a:p>
            <a:pPr algn="just"/>
            <a:r>
              <a:rPr lang="en-US" sz="3600" dirty="0" smtClean="0"/>
              <a:t>Die Deutsche </a:t>
            </a:r>
            <a:r>
              <a:rPr lang="en-US" sz="3600" dirty="0" err="1" smtClean="0"/>
              <a:t>Sportlerin</a:t>
            </a:r>
            <a:r>
              <a:rPr lang="en-US" sz="3600" dirty="0" smtClean="0"/>
              <a:t>  </a:t>
            </a:r>
            <a:r>
              <a:rPr lang="en-US" sz="3600" b="1" dirty="0" err="1" smtClean="0"/>
              <a:t>Klaudija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Pechstain</a:t>
            </a:r>
            <a:r>
              <a:rPr lang="en-US" sz="3600" b="1" dirty="0" smtClean="0"/>
              <a:t>. </a:t>
            </a:r>
            <a:r>
              <a:rPr lang="en-US" sz="3600" dirty="0" err="1" smtClean="0"/>
              <a:t>Sie</a:t>
            </a:r>
            <a:r>
              <a:rPr lang="en-US" sz="3600" dirty="0" smtClean="0"/>
              <a:t> </a:t>
            </a:r>
            <a:r>
              <a:rPr lang="en-US" sz="3600" dirty="0" err="1" smtClean="0"/>
              <a:t>ist</a:t>
            </a:r>
            <a:r>
              <a:rPr lang="en-US" sz="3600" dirty="0" smtClean="0"/>
              <a:t> die </a:t>
            </a:r>
            <a:r>
              <a:rPr lang="en-US" sz="3600" dirty="0" err="1" smtClean="0"/>
              <a:t>fünfmalige</a:t>
            </a:r>
            <a:r>
              <a:rPr lang="en-US" sz="3600" dirty="0" smtClean="0"/>
              <a:t> </a:t>
            </a:r>
            <a:r>
              <a:rPr lang="en-US" sz="3600" dirty="0" err="1" smtClean="0"/>
              <a:t>Olympische</a:t>
            </a:r>
            <a:r>
              <a:rPr lang="en-US" sz="3600" dirty="0" smtClean="0"/>
              <a:t> </a:t>
            </a:r>
            <a:r>
              <a:rPr lang="en-US" sz="3600" dirty="0" err="1" smtClean="0"/>
              <a:t>Meisterin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(1992-2006).</a:t>
            </a:r>
            <a:endParaRPr lang="ru-RU" sz="3600" dirty="0"/>
          </a:p>
        </p:txBody>
      </p:sp>
      <p:pic>
        <p:nvPicPr>
          <p:cNvPr id="2050" name="Picture 2" descr="C:\Users\Толя\Desktop\Pehstai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58180"/>
            <a:ext cx="6336704" cy="449515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570186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Unsere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Eissportlerin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Olga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Fatkulina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hat in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Sotschi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2014 die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Silbermedaille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gewonnen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Толя\Desktop\12_______20140213_18080639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3528392" cy="252028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132856"/>
            <a:ext cx="3960440" cy="260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11960" y="4941169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Unsere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Eissportlerin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Olga Graf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hat in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Sotschi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2014 die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Bronzemedaille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gewonnen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Unsere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Mannschaft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Eissportler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200" dirty="0"/>
          </a:p>
        </p:txBody>
      </p:sp>
      <p:pic>
        <p:nvPicPr>
          <p:cNvPr id="4098" name="Picture 2" descr="C:\Users\Толя\Desktop\p450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71546"/>
            <a:ext cx="6552728" cy="43924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5715016"/>
            <a:ext cx="79603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Источники:</a:t>
            </a: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http://ru.wikipedia.org&gt;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Конькобежный спорт</a:t>
            </a:r>
          </a:p>
          <a:p>
            <a:pPr algn="ctr"/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Vorbereitet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Filippowa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Ljudmila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Klasse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</a:t>
            </a:r>
            <a:endParaRPr lang="ru-RU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145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EISSPORT</vt:lpstr>
      <vt:lpstr>Eissport erschien in Norwegen. Die ersten Wettkämpfe  fanden in Groβbritanien 1763 statt.         Seit 1924 ist Eissport die Olympische Sportart.</vt:lpstr>
      <vt:lpstr>Die sowjetischen Eissportler nahmen an Wettkämpfen 1956 in Italien zum ersten Mal teil. Sie haben  7 Medaillen gewonnen.</vt:lpstr>
      <vt:lpstr>Слайд 4</vt:lpstr>
      <vt:lpstr>Die Olympische Meisterin in Eissport Ljudmila Titowa (1968 Grenobl Frankreich)</vt:lpstr>
      <vt:lpstr>Die Deutsche Sportlerin  Klaudija Pechstain. Sie ist die fünfmalige Olympische Meisterin (1992-2006).</vt:lpstr>
      <vt:lpstr>Unsere Eissportlerin Olga Fatkulina hat in Sotschi 2014 die Silbermedaille gewonnen.</vt:lpstr>
      <vt:lpstr>Unsere Mannschaft der Eissportler.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EISSPORT</dc:title>
  <dc:creator>Толя</dc:creator>
  <cp:lastModifiedBy>User</cp:lastModifiedBy>
  <cp:revision>19</cp:revision>
  <dcterms:created xsi:type="dcterms:W3CDTF">2014-02-18T16:03:25Z</dcterms:created>
  <dcterms:modified xsi:type="dcterms:W3CDTF">2015-05-26T19:12:42Z</dcterms:modified>
</cp:coreProperties>
</file>