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C6B0-C33D-4C4F-B35E-60C76CE65334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8F1DE-3FF4-404C-ADF5-56BF473064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475415">
            <a:off x="899805" y="1361830"/>
            <a:ext cx="7558608" cy="2371380"/>
          </a:xfrm>
        </p:spPr>
        <p:txBody>
          <a:bodyPr>
            <a:noAutofit/>
          </a:bodyPr>
          <a:lstStyle/>
          <a:p>
            <a:r>
              <a:rPr lang="en-US" sz="8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ea typeface="Batang" pitchFamily="18" charset="-127"/>
              </a:rPr>
              <a:t>Olympische</a:t>
            </a:r>
            <a:r>
              <a:rPr lang="en-US" sz="8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ea typeface="Batang" pitchFamily="18" charset="-127"/>
              </a:rPr>
              <a:t/>
            </a:r>
            <a:br>
              <a:rPr lang="en-US" sz="8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ea typeface="Batang" pitchFamily="18" charset="-127"/>
              </a:rPr>
            </a:br>
            <a:r>
              <a:rPr lang="en-US" sz="8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ea typeface="Batang" pitchFamily="18" charset="-127"/>
              </a:rPr>
              <a:t>Stunde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olympichistory.info/citius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643578"/>
            <a:ext cx="8604448" cy="95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спорт\ого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14290"/>
            <a:ext cx="1500198" cy="2736304"/>
          </a:xfrm>
          <a:prstGeom prst="rect">
            <a:avLst/>
          </a:prstGeom>
          <a:noFill/>
        </p:spPr>
      </p:pic>
      <p:pic>
        <p:nvPicPr>
          <p:cNvPr id="6" name="Рисунок 5" descr="http://www.olympichistory.info/olympic_rings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367240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User\Рабочий стол\отдельная папка\сочи хокке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071678"/>
            <a:ext cx="1343662" cy="1360889"/>
          </a:xfrm>
          <a:prstGeom prst="rect">
            <a:avLst/>
          </a:prstGeom>
          <a:noFill/>
        </p:spPr>
      </p:pic>
      <p:pic>
        <p:nvPicPr>
          <p:cNvPr id="9" name="Picture 2" descr="C:\Users\Толя\Desktop\IMG130214_00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286256"/>
            <a:ext cx="1556614" cy="1236106"/>
          </a:xfrm>
          <a:prstGeom prst="rect">
            <a:avLst/>
          </a:prstGeom>
          <a:noFill/>
        </p:spPr>
      </p:pic>
      <p:pic>
        <p:nvPicPr>
          <p:cNvPr id="15" name="Picture 2" descr="C:\Users\007\Desktop\images-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9322" y="8358221"/>
            <a:ext cx="76530" cy="211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4286256"/>
            <a:ext cx="2000264" cy="1214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 descr="C:\Documents and Settings\User\Рабочий стол\отдельная папка\адели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90580" y="3714752"/>
            <a:ext cx="2183493" cy="1737882"/>
          </a:xfrm>
          <a:prstGeom prst="rect">
            <a:avLst/>
          </a:prstGeom>
          <a:noFill/>
        </p:spPr>
      </p:pic>
      <p:pic>
        <p:nvPicPr>
          <p:cNvPr id="19" name="Picture 2" descr="C:\Documents and Settings\User\Рабочий стол\отдельная папка\серебро лыжи м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4286256"/>
            <a:ext cx="178595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Olympische Stunde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Olympische Stunde</dc:title>
  <dc:creator>User</dc:creator>
  <cp:lastModifiedBy>учитель</cp:lastModifiedBy>
  <cp:revision>3</cp:revision>
  <dcterms:created xsi:type="dcterms:W3CDTF">2014-03-26T06:38:38Z</dcterms:created>
  <dcterms:modified xsi:type="dcterms:W3CDTF">2014-04-03T12:40:25Z</dcterms:modified>
</cp:coreProperties>
</file>