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57" r:id="rId3"/>
    <p:sldId id="260" r:id="rId4"/>
    <p:sldId id="267" r:id="rId5"/>
    <p:sldId id="276" r:id="rId6"/>
    <p:sldId id="280" r:id="rId7"/>
    <p:sldId id="270" r:id="rId8"/>
    <p:sldId id="264" r:id="rId9"/>
    <p:sldId id="271" r:id="rId10"/>
    <p:sldId id="262" r:id="rId11"/>
    <p:sldId id="272" r:id="rId12"/>
    <p:sldId id="265" r:id="rId13"/>
    <p:sldId id="269" r:id="rId14"/>
    <p:sldId id="275" r:id="rId15"/>
    <p:sldId id="273" r:id="rId16"/>
    <p:sldId id="283" r:id="rId17"/>
    <p:sldId id="263" r:id="rId18"/>
    <p:sldId id="281" r:id="rId19"/>
    <p:sldId id="274" r:id="rId20"/>
    <p:sldId id="277" r:id="rId21"/>
    <p:sldId id="278" r:id="rId22"/>
    <p:sldId id="284" r:id="rId23"/>
    <p:sldId id="266" r:id="rId24"/>
    <p:sldId id="282" r:id="rId25"/>
    <p:sldId id="279" r:id="rId26"/>
    <p:sldId id="285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B61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/>
  </p:normalViewPr>
  <p:slideViewPr>
    <p:cSldViewPr>
      <p:cViewPr varScale="1">
        <p:scale>
          <a:sx n="63" d="100"/>
          <a:sy n="63" d="100"/>
        </p:scale>
        <p:origin x="-13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F624-0619-4E5F-BB50-0917F7AD3566}" type="datetimeFigureOut">
              <a:rPr lang="ru-RU" smtClean="0"/>
              <a:pPr/>
              <a:t>26.05.2015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2BAA4-AA1B-4968-AA17-FD79C69D6EE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F624-0619-4E5F-BB50-0917F7AD3566}" type="datetimeFigureOut">
              <a:rPr lang="ru-RU" smtClean="0"/>
              <a:pPr/>
              <a:t>26.05.2015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2BAA4-AA1B-4968-AA17-FD79C69D6EE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F624-0619-4E5F-BB50-0917F7AD3566}" type="datetimeFigureOut">
              <a:rPr lang="ru-RU" smtClean="0"/>
              <a:pPr/>
              <a:t>26.05.2015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2BAA4-AA1B-4968-AA17-FD79C69D6EE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F624-0619-4E5F-BB50-0917F7AD3566}" type="datetimeFigureOut">
              <a:rPr lang="ru-RU" smtClean="0"/>
              <a:pPr/>
              <a:t>26.05.2015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2BAA4-AA1B-4968-AA17-FD79C69D6EE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F624-0619-4E5F-BB50-0917F7AD3566}" type="datetimeFigureOut">
              <a:rPr lang="ru-RU" smtClean="0"/>
              <a:pPr/>
              <a:t>26.05.2015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2BAA4-AA1B-4968-AA17-FD79C69D6EE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F624-0619-4E5F-BB50-0917F7AD3566}" type="datetimeFigureOut">
              <a:rPr lang="ru-RU" smtClean="0"/>
              <a:pPr/>
              <a:t>26.05.2015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2BAA4-AA1B-4968-AA17-FD79C69D6EE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F624-0619-4E5F-BB50-0917F7AD3566}" type="datetimeFigureOut">
              <a:rPr lang="ru-RU" smtClean="0"/>
              <a:pPr/>
              <a:t>26.05.2015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2BAA4-AA1B-4968-AA17-FD79C69D6EE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F624-0619-4E5F-BB50-0917F7AD3566}" type="datetimeFigureOut">
              <a:rPr lang="ru-RU" smtClean="0"/>
              <a:pPr/>
              <a:t>26.05.2015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2BAA4-AA1B-4968-AA17-FD79C69D6EE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F624-0619-4E5F-BB50-0917F7AD3566}" type="datetimeFigureOut">
              <a:rPr lang="ru-RU" smtClean="0"/>
              <a:pPr/>
              <a:t>26.05.2015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2BAA4-AA1B-4968-AA17-FD79C69D6EE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F624-0619-4E5F-BB50-0917F7AD3566}" type="datetimeFigureOut">
              <a:rPr lang="ru-RU" smtClean="0"/>
              <a:pPr/>
              <a:t>26.05.2015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2BAA4-AA1B-4968-AA17-FD79C69D6EE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F624-0619-4E5F-BB50-0917F7AD3566}" type="datetimeFigureOut">
              <a:rPr lang="ru-RU" smtClean="0"/>
              <a:pPr/>
              <a:t>26.05.2015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B32BAA4-AA1B-4968-AA17-FD79C69D6EE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4A7F624-0619-4E5F-BB50-0917F7AD3566}" type="datetimeFigureOut">
              <a:rPr lang="ru-RU" smtClean="0"/>
              <a:pPr/>
              <a:t>26.05.2015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B32BAA4-AA1B-4968-AA17-FD79C69D6EE4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 err="1" smtClean="0">
                <a:solidFill>
                  <a:schemeClr val="accent1">
                    <a:lumMod val="75000"/>
                  </a:schemeClr>
                </a:solidFill>
              </a:rPr>
              <a:t>Sotschi</a:t>
            </a:r>
            <a:r>
              <a:rPr lang="en-US" sz="6000" b="1" dirty="0" smtClean="0">
                <a:solidFill>
                  <a:schemeClr val="accent1">
                    <a:lumMod val="75000"/>
                  </a:schemeClr>
                </a:solidFill>
              </a:rPr>
              <a:t>  Russland</a:t>
            </a:r>
            <a:endParaRPr lang="ru-RU" sz="6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_Heraldry_Games_in_Sochi_2014_057658_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916832"/>
            <a:ext cx="7803444" cy="446449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2060848"/>
          </a:xfrm>
        </p:spPr>
        <p:txBody>
          <a:bodyPr>
            <a:normAutofit/>
          </a:bodyPr>
          <a:lstStyle/>
          <a:p>
            <a:pPr algn="ctr"/>
            <a:r>
              <a:rPr lang="en-US" dirty="0" err="1" smtClean="0">
                <a:ln>
                  <a:solidFill>
                    <a:schemeClr val="tx1"/>
                  </a:solidFill>
                </a:ln>
                <a:solidFill>
                  <a:schemeClr val="bg1">
                    <a:lumMod val="75000"/>
                  </a:schemeClr>
                </a:solidFill>
              </a:rPr>
              <a:t>Eiskunstlauf</a:t>
            </a:r>
            <a:r>
              <a:rPr lang="en-US" dirty="0" smtClean="0">
                <a:ln>
                  <a:solidFill>
                    <a:schemeClr val="tx1"/>
                  </a:solidFill>
                </a:ln>
                <a:solidFill>
                  <a:schemeClr val="bg1">
                    <a:lumMod val="75000"/>
                  </a:schemeClr>
                </a:solidFill>
              </a:rPr>
              <a:t> </a:t>
            </a:r>
            <a:br>
              <a:rPr lang="en-US" dirty="0" smtClean="0">
                <a:ln>
                  <a:solidFill>
                    <a:schemeClr val="tx1"/>
                  </a:solidFill>
                </a:ln>
                <a:solidFill>
                  <a:schemeClr val="bg1">
                    <a:lumMod val="75000"/>
                  </a:schemeClr>
                </a:solidFill>
              </a:rPr>
            </a:br>
            <a:r>
              <a:rPr lang="en-US" dirty="0" smtClean="0">
                <a:ln>
                  <a:solidFill>
                    <a:schemeClr val="tx1"/>
                  </a:solidFill>
                </a:ln>
                <a:solidFill>
                  <a:schemeClr val="bg1">
                    <a:lumMod val="75000"/>
                  </a:schemeClr>
                </a:solidFill>
              </a:rPr>
              <a:t>Silber</a:t>
            </a:r>
            <a:endParaRPr lang="ru-RU" dirty="0">
              <a:ln>
                <a:solidFill>
                  <a:schemeClr val="tx1"/>
                </a:solidFill>
              </a:ln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438912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en-US" sz="400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en-US" sz="3600" dirty="0" err="1" smtClean="0">
                <a:solidFill>
                  <a:schemeClr val="bg2">
                    <a:lumMod val="50000"/>
                  </a:schemeClr>
                </a:solidFill>
              </a:rPr>
              <a:t>Xenija</a:t>
            </a:r>
            <a:r>
              <a:rPr lang="en-US" sz="36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bg2">
                    <a:lumMod val="50000"/>
                  </a:schemeClr>
                </a:solidFill>
              </a:rPr>
              <a:t>Stolbowa</a:t>
            </a:r>
            <a:r>
              <a:rPr lang="en-US" sz="3600" dirty="0" smtClean="0">
                <a:solidFill>
                  <a:schemeClr val="bg2">
                    <a:lumMod val="50000"/>
                  </a:schemeClr>
                </a:solidFill>
              </a:rPr>
              <a:t> und </a:t>
            </a:r>
            <a:r>
              <a:rPr lang="en-US" sz="3600" dirty="0" err="1" smtClean="0">
                <a:solidFill>
                  <a:schemeClr val="bg2">
                    <a:lumMod val="50000"/>
                  </a:schemeClr>
                </a:solidFill>
              </a:rPr>
              <a:t>Fjodor</a:t>
            </a:r>
            <a:r>
              <a:rPr lang="en-US" sz="36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bg2">
                    <a:lumMod val="50000"/>
                  </a:schemeClr>
                </a:solidFill>
              </a:rPr>
              <a:t>Klimow</a:t>
            </a:r>
            <a:endParaRPr lang="ru-RU" sz="36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026" name="Picture 2" descr="C:\Documents and Settings\User\Рабочий стол\отдельная папка\фигуристы серебр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636912"/>
            <a:ext cx="6984776" cy="39239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 algn="ctr"/>
            <a:r>
              <a:rPr lang="en-US" dirty="0" err="1" smtClean="0">
                <a:ln>
                  <a:solidFill>
                    <a:schemeClr val="tx1"/>
                  </a:solidFill>
                </a:ln>
                <a:solidFill>
                  <a:schemeClr val="bg1">
                    <a:lumMod val="75000"/>
                  </a:schemeClr>
                </a:solidFill>
              </a:rPr>
              <a:t>Schisport</a:t>
            </a:r>
            <a:r>
              <a:rPr lang="en-US" dirty="0" smtClean="0">
                <a:ln>
                  <a:solidFill>
                    <a:schemeClr val="tx1"/>
                  </a:solidFill>
                </a:ln>
                <a:solidFill>
                  <a:schemeClr val="bg1">
                    <a:lumMod val="75000"/>
                  </a:schemeClr>
                </a:solidFill>
              </a:rPr>
              <a:t>         3 Silber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24744"/>
            <a:ext cx="8964488" cy="573325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sz="3600" dirty="0" smtClean="0">
                <a:solidFill>
                  <a:schemeClr val="bg2">
                    <a:lumMod val="50000"/>
                  </a:schemeClr>
                </a:solidFill>
              </a:rPr>
              <a:t>Maxim </a:t>
            </a:r>
            <a:r>
              <a:rPr lang="en-US" sz="3600" dirty="0" err="1" smtClean="0">
                <a:solidFill>
                  <a:schemeClr val="bg2">
                    <a:lumMod val="50000"/>
                  </a:schemeClr>
                </a:solidFill>
              </a:rPr>
              <a:t>Wilegshanin</a:t>
            </a:r>
            <a:r>
              <a:rPr lang="en-US" sz="3600" dirty="0" smtClean="0">
                <a:solidFill>
                  <a:schemeClr val="bg2">
                    <a:lumMod val="50000"/>
                  </a:schemeClr>
                </a:solidFill>
              </a:rPr>
              <a:t>                             </a:t>
            </a:r>
            <a:r>
              <a:rPr lang="en-US" sz="3600" dirty="0" err="1" smtClean="0">
                <a:solidFill>
                  <a:schemeClr val="bg2">
                    <a:lumMod val="50000"/>
                  </a:schemeClr>
                </a:solidFill>
              </a:rPr>
              <a:t>Mannschaft</a:t>
            </a:r>
            <a:endParaRPr lang="en-US" sz="36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buNone/>
            </a:pPr>
            <a:r>
              <a:rPr lang="en-US" sz="3600" dirty="0" smtClean="0">
                <a:solidFill>
                  <a:schemeClr val="bg2">
                    <a:lumMod val="50000"/>
                  </a:schemeClr>
                </a:solidFill>
              </a:rPr>
              <a:t>                                                        Maxim </a:t>
            </a:r>
            <a:r>
              <a:rPr lang="en-US" sz="3600" dirty="0" err="1" smtClean="0">
                <a:solidFill>
                  <a:schemeClr val="bg2">
                    <a:lumMod val="50000"/>
                  </a:schemeClr>
                </a:solidFill>
              </a:rPr>
              <a:t>Wilegshanin</a:t>
            </a:r>
            <a:r>
              <a:rPr lang="en-US" sz="36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  <a:p>
            <a:pPr>
              <a:buNone/>
            </a:pPr>
            <a:r>
              <a:rPr lang="en-US" sz="3600" dirty="0" smtClean="0">
                <a:solidFill>
                  <a:schemeClr val="bg2">
                    <a:lumMod val="50000"/>
                  </a:schemeClr>
                </a:solidFill>
              </a:rPr>
              <a:t>                                                         und Nikita </a:t>
            </a:r>
            <a:r>
              <a:rPr lang="en-US" sz="3600" dirty="0" err="1" smtClean="0">
                <a:solidFill>
                  <a:schemeClr val="bg2">
                    <a:lumMod val="50000"/>
                  </a:schemeClr>
                </a:solidFill>
              </a:rPr>
              <a:t>Krjukow</a:t>
            </a:r>
            <a:endParaRPr lang="ru-RU" sz="36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buNone/>
            </a:pPr>
            <a:endParaRPr lang="en-US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buNone/>
            </a:pPr>
            <a:endParaRPr lang="en-US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buNone/>
            </a:pPr>
            <a:endParaRPr lang="en-US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buNone/>
            </a:pPr>
            <a:endParaRPr lang="en-US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buNone/>
            </a:pPr>
            <a:endParaRPr lang="en-US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buNone/>
            </a:pPr>
            <a:endParaRPr lang="en-US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buNone/>
            </a:pPr>
            <a:endParaRPr lang="en-US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buNone/>
            </a:pPr>
            <a:endParaRPr lang="en-US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buNone/>
            </a:pPr>
            <a:endParaRPr lang="en-US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buNone/>
            </a:pPr>
            <a:endParaRPr lang="en-US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A                                                              </a:t>
            </a:r>
            <a:r>
              <a:rPr lang="en-US" sz="3600" dirty="0" err="1" smtClean="0">
                <a:solidFill>
                  <a:schemeClr val="bg2">
                    <a:lumMod val="50000"/>
                  </a:schemeClr>
                </a:solidFill>
              </a:rPr>
              <a:t>Dmitrij</a:t>
            </a:r>
            <a:r>
              <a:rPr lang="en-US" sz="36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bg2">
                    <a:lumMod val="50000"/>
                  </a:schemeClr>
                </a:solidFill>
              </a:rPr>
              <a:t>Japarow</a:t>
            </a:r>
            <a:r>
              <a:rPr lang="en-US" sz="3600" dirty="0" smtClean="0">
                <a:solidFill>
                  <a:schemeClr val="bg2">
                    <a:lumMod val="50000"/>
                  </a:schemeClr>
                </a:solidFill>
              </a:rPr>
              <a:t>, </a:t>
            </a:r>
          </a:p>
          <a:p>
            <a:pPr>
              <a:buNone/>
            </a:pPr>
            <a:r>
              <a:rPr lang="en-US" sz="3600" dirty="0" smtClean="0">
                <a:solidFill>
                  <a:schemeClr val="bg2">
                    <a:lumMod val="50000"/>
                  </a:schemeClr>
                </a:solidFill>
              </a:rPr>
              <a:t>                                                     Alexander  </a:t>
            </a:r>
            <a:r>
              <a:rPr lang="en-US" sz="3600" dirty="0" err="1" smtClean="0">
                <a:solidFill>
                  <a:schemeClr val="bg2">
                    <a:lumMod val="50000"/>
                  </a:schemeClr>
                </a:solidFill>
              </a:rPr>
              <a:t>Legkow</a:t>
            </a:r>
            <a:r>
              <a:rPr lang="en-US" sz="3600" dirty="0" smtClean="0">
                <a:solidFill>
                  <a:schemeClr val="bg2">
                    <a:lumMod val="50000"/>
                  </a:schemeClr>
                </a:solidFill>
              </a:rPr>
              <a:t>,</a:t>
            </a:r>
          </a:p>
          <a:p>
            <a:pPr>
              <a:buNone/>
            </a:pPr>
            <a:r>
              <a:rPr lang="en-US" sz="3600" dirty="0" smtClean="0">
                <a:solidFill>
                  <a:schemeClr val="bg2">
                    <a:lumMod val="50000"/>
                  </a:schemeClr>
                </a:solidFill>
              </a:rPr>
              <a:t>                                                              Alexander </a:t>
            </a:r>
            <a:r>
              <a:rPr lang="en-US" sz="3600" dirty="0" err="1" smtClean="0">
                <a:solidFill>
                  <a:schemeClr val="bg2">
                    <a:lumMod val="50000"/>
                  </a:schemeClr>
                </a:solidFill>
              </a:rPr>
              <a:t>Bessmertnich</a:t>
            </a:r>
            <a:r>
              <a:rPr lang="en-US" sz="3600" dirty="0" smtClean="0">
                <a:solidFill>
                  <a:schemeClr val="bg2">
                    <a:lumMod val="50000"/>
                  </a:schemeClr>
                </a:solidFill>
              </a:rPr>
              <a:t>,</a:t>
            </a:r>
          </a:p>
          <a:p>
            <a:pPr>
              <a:buNone/>
            </a:pPr>
            <a:r>
              <a:rPr lang="en-US" sz="3600" dirty="0" smtClean="0">
                <a:solidFill>
                  <a:schemeClr val="bg2">
                    <a:lumMod val="50000"/>
                  </a:schemeClr>
                </a:solidFill>
              </a:rPr>
              <a:t>                                                                         Maxim </a:t>
            </a:r>
            <a:r>
              <a:rPr lang="en-US" sz="3600" dirty="0" err="1" smtClean="0">
                <a:solidFill>
                  <a:schemeClr val="bg2">
                    <a:lumMod val="50000"/>
                  </a:schemeClr>
                </a:solidFill>
              </a:rPr>
              <a:t>Wilegshanin</a:t>
            </a:r>
            <a:endParaRPr lang="en-US" sz="36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buNone/>
            </a:pPr>
            <a:endParaRPr lang="en-US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buNone/>
            </a:pPr>
            <a:endParaRPr lang="en-US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buNone/>
            </a:pP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" name="Рисунок 3" descr="вылегж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556792"/>
            <a:ext cx="3641463" cy="2160240"/>
          </a:xfrm>
          <a:prstGeom prst="rect">
            <a:avLst/>
          </a:prstGeom>
        </p:spPr>
      </p:pic>
      <p:pic>
        <p:nvPicPr>
          <p:cNvPr id="6" name="Рисунок 5" descr="крюв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2420888"/>
            <a:ext cx="4032448" cy="223224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947437" y="3244334"/>
            <a:ext cx="12491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endParaRPr lang="ru-RU" dirty="0"/>
          </a:p>
        </p:txBody>
      </p:sp>
      <p:pic>
        <p:nvPicPr>
          <p:cNvPr id="1026" name="Picture 2" descr="C:\Documents and Settings\User\Рабочий стол\отдельная папка\серебро лыжи м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861048"/>
            <a:ext cx="3779912" cy="29969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064896" cy="108012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ln>
                  <a:solidFill>
                    <a:schemeClr val="tx1"/>
                  </a:solidFill>
                </a:ln>
                <a:solidFill>
                  <a:schemeClr val="bg1">
                    <a:lumMod val="75000"/>
                  </a:schemeClr>
                </a:solidFill>
              </a:rPr>
              <a:t>Biathlon          Silber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340768"/>
            <a:ext cx="8291264" cy="49838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Ekaterina </a:t>
            </a:r>
            <a:r>
              <a:rPr lang="en-US" sz="2400" dirty="0" err="1" smtClean="0">
                <a:solidFill>
                  <a:schemeClr val="bg2">
                    <a:lumMod val="50000"/>
                  </a:schemeClr>
                </a:solidFill>
              </a:rPr>
              <a:t>Schumilowa</a:t>
            </a: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                          Olga </a:t>
            </a:r>
            <a:r>
              <a:rPr lang="en-US" sz="2400" dirty="0" err="1" smtClean="0">
                <a:solidFill>
                  <a:schemeClr val="bg2">
                    <a:lumMod val="50000"/>
                  </a:schemeClr>
                </a:solidFill>
              </a:rPr>
              <a:t>Wiluchina</a:t>
            </a:r>
            <a:endParaRPr lang="en-US" sz="24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buNone/>
            </a:pP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Olga </a:t>
            </a:r>
            <a:r>
              <a:rPr lang="en-US" sz="2400" dirty="0" err="1" smtClean="0">
                <a:solidFill>
                  <a:schemeClr val="bg2">
                    <a:lumMod val="50000"/>
                  </a:schemeClr>
                </a:solidFill>
              </a:rPr>
              <a:t>Wiluchina</a:t>
            </a:r>
            <a:endParaRPr lang="en-US" sz="24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buNone/>
            </a:pP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Jana </a:t>
            </a:r>
            <a:r>
              <a:rPr lang="en-US" sz="2400" dirty="0" err="1" smtClean="0">
                <a:solidFill>
                  <a:schemeClr val="bg2">
                    <a:lumMod val="50000"/>
                  </a:schemeClr>
                </a:solidFill>
              </a:rPr>
              <a:t>Romanowa</a:t>
            </a:r>
            <a:endParaRPr lang="en-US" sz="24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buNone/>
            </a:pP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Olga </a:t>
            </a:r>
            <a:r>
              <a:rPr lang="en-US" sz="2400" dirty="0" err="1" smtClean="0">
                <a:solidFill>
                  <a:schemeClr val="bg2">
                    <a:lumMod val="50000"/>
                  </a:schemeClr>
                </a:solidFill>
              </a:rPr>
              <a:t>Saizewa</a:t>
            </a:r>
            <a:endParaRPr lang="en-US" sz="24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buNone/>
            </a:pPr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5" name="Рисунок 4" descr="вилу.jpg"/>
          <p:cNvPicPr>
            <a:picLocks noChangeAspect="1"/>
          </p:cNvPicPr>
          <p:nvPr/>
        </p:nvPicPr>
        <p:blipFill>
          <a:blip r:embed="rId2" cstate="print"/>
          <a:srcRect l="10251" t="1422" r="14123"/>
          <a:stretch>
            <a:fillRect/>
          </a:stretch>
        </p:blipFill>
        <p:spPr>
          <a:xfrm>
            <a:off x="5004048" y="2060848"/>
            <a:ext cx="3645447" cy="3816424"/>
          </a:xfrm>
          <a:prstGeom prst="rect">
            <a:avLst/>
          </a:prstGeom>
        </p:spPr>
      </p:pic>
      <p:pic>
        <p:nvPicPr>
          <p:cNvPr id="6" name="Picture 2" descr="C:\Documents and Settings\User\Рабочий стол\отдельная папка\биатлон серебро ж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140968"/>
            <a:ext cx="5112568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29600" cy="1143000"/>
          </a:xfrm>
        </p:spPr>
        <p:txBody>
          <a:bodyPr/>
          <a:lstStyle/>
          <a:p>
            <a:pPr algn="ctr"/>
            <a:r>
              <a:rPr lang="en-US" dirty="0" smtClean="0">
                <a:ln>
                  <a:solidFill>
                    <a:schemeClr val="tx1"/>
                  </a:solidFill>
                </a:ln>
                <a:solidFill>
                  <a:schemeClr val="bg1">
                    <a:lumMod val="75000"/>
                  </a:schemeClr>
                </a:solidFill>
              </a:rPr>
              <a:t>Short-</a:t>
            </a:r>
            <a:r>
              <a:rPr lang="en-US" dirty="0" err="1" smtClean="0">
                <a:ln>
                  <a:solidFill>
                    <a:schemeClr val="tx1"/>
                  </a:solidFill>
                </a:ln>
                <a:solidFill>
                  <a:schemeClr val="bg1">
                    <a:lumMod val="75000"/>
                  </a:schemeClr>
                </a:solidFill>
              </a:rPr>
              <a:t>Treck</a:t>
            </a:r>
            <a:r>
              <a:rPr lang="en-US" dirty="0" smtClean="0">
                <a:ln>
                  <a:solidFill>
                    <a:schemeClr val="tx1"/>
                  </a:solidFill>
                </a:ln>
                <a:solidFill>
                  <a:schemeClr val="bg1">
                    <a:lumMod val="75000"/>
                  </a:schemeClr>
                </a:solidFill>
              </a:rPr>
              <a:t>          Silber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340768"/>
            <a:ext cx="8435280" cy="532859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000" dirty="0" err="1" smtClean="0">
                <a:solidFill>
                  <a:schemeClr val="bg2">
                    <a:lumMod val="50000"/>
                  </a:schemeClr>
                </a:solidFill>
              </a:rPr>
              <a:t>Wladimir</a:t>
            </a:r>
            <a:r>
              <a:rPr lang="en-US" sz="40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4000" dirty="0" err="1" smtClean="0">
                <a:solidFill>
                  <a:schemeClr val="bg2">
                    <a:lumMod val="50000"/>
                  </a:schemeClr>
                </a:solidFill>
              </a:rPr>
              <a:t>Grigorjew</a:t>
            </a:r>
            <a:endParaRPr lang="ru-RU" sz="40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" name="Рисунок 3" descr="В.Григорье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3429000"/>
            <a:ext cx="5563496" cy="3240360"/>
          </a:xfrm>
          <a:prstGeom prst="rect">
            <a:avLst/>
          </a:prstGeom>
        </p:spPr>
      </p:pic>
      <p:pic>
        <p:nvPicPr>
          <p:cNvPr id="5" name="Рисунок 4" descr="Владимир ГРигорьев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39952" y="2060848"/>
            <a:ext cx="4680520" cy="30473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pPr algn="ctr"/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Rodeln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196752"/>
            <a:ext cx="8568952" cy="5400600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ln>
                  <a:solidFill>
                    <a:schemeClr val="tx1"/>
                  </a:solidFill>
                </a:ln>
                <a:solidFill>
                  <a:schemeClr val="bg1">
                    <a:lumMod val="75000"/>
                  </a:schemeClr>
                </a:solidFill>
              </a:rPr>
              <a:t>                                            Silber</a:t>
            </a:r>
          </a:p>
          <a:p>
            <a:pPr>
              <a:buNone/>
            </a:pPr>
            <a:r>
              <a:rPr lang="en-US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      M</a:t>
            </a:r>
            <a:r>
              <a:rPr lang="en-US" dirty="0" smtClean="0"/>
              <a:t> </a:t>
            </a:r>
            <a:r>
              <a:rPr lang="en-US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annschaft</a:t>
            </a:r>
            <a:r>
              <a:rPr lang="en-US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                                Albert </a:t>
            </a:r>
            <a:r>
              <a:rPr lang="en-US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Demtschenko</a:t>
            </a:r>
            <a:r>
              <a:rPr lang="en-US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dirty="0" smtClean="0"/>
              <a:t>            </a:t>
            </a:r>
            <a:r>
              <a:rPr lang="en-US" dirty="0" err="1" smtClean="0"/>
              <a:t>Tatjana</a:t>
            </a:r>
            <a:r>
              <a:rPr lang="en-US" dirty="0" smtClean="0"/>
              <a:t> </a:t>
            </a:r>
            <a:r>
              <a:rPr lang="en-US" dirty="0" err="1" smtClean="0"/>
              <a:t>Iwanowa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Albert </a:t>
            </a:r>
            <a:r>
              <a:rPr lang="en-US" dirty="0" err="1" smtClean="0"/>
              <a:t>Demtschenko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Alexander </a:t>
            </a:r>
            <a:r>
              <a:rPr lang="en-US" dirty="0" err="1" smtClean="0"/>
              <a:t>Denissjew</a:t>
            </a:r>
            <a:r>
              <a:rPr lang="en-US" dirty="0" smtClean="0"/>
              <a:t>            </a:t>
            </a:r>
          </a:p>
          <a:p>
            <a:pPr>
              <a:buNone/>
            </a:pPr>
            <a:r>
              <a:rPr lang="en-US" dirty="0" err="1" smtClean="0"/>
              <a:t>Wladislaw</a:t>
            </a:r>
            <a:r>
              <a:rPr lang="en-US" dirty="0" smtClean="0"/>
              <a:t> </a:t>
            </a:r>
            <a:r>
              <a:rPr lang="en-US" dirty="0" err="1" smtClean="0"/>
              <a:t>Antonow</a:t>
            </a:r>
            <a:endParaRPr lang="en-US" dirty="0" smtClean="0">
              <a:ln>
                <a:solidFill>
                  <a:schemeClr val="bg2">
                    <a:lumMod val="50000"/>
                  </a:schemeClr>
                </a:solidFill>
              </a:ln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" name="Рисунок 3" descr="санки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3933056"/>
            <a:ext cx="4363133" cy="2664296"/>
          </a:xfrm>
          <a:prstGeom prst="rect">
            <a:avLst/>
          </a:prstGeom>
        </p:spPr>
      </p:pic>
      <p:pic>
        <p:nvPicPr>
          <p:cNvPr id="5" name="Рисунок 4" descr="демч.jpeg"/>
          <p:cNvPicPr>
            <a:picLocks noChangeAspect="1"/>
          </p:cNvPicPr>
          <p:nvPr/>
        </p:nvPicPr>
        <p:blipFill>
          <a:blip r:embed="rId3" cstate="print"/>
          <a:srcRect t="-2888" r="7032"/>
          <a:stretch>
            <a:fillRect/>
          </a:stretch>
        </p:blipFill>
        <p:spPr>
          <a:xfrm>
            <a:off x="4644008" y="2132856"/>
            <a:ext cx="4298984" cy="2664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Snowboard</a:t>
            </a:r>
            <a:endParaRPr lang="ru-RU" sz="5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96752"/>
            <a:ext cx="8229600" cy="1584176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endParaRPr lang="en-US" sz="4000" dirty="0" smtClean="0">
              <a:ln>
                <a:solidFill>
                  <a:srgbClr val="FFC000"/>
                </a:solidFill>
              </a:ln>
              <a:solidFill>
                <a:srgbClr val="FFFF00"/>
              </a:solidFill>
            </a:endParaRPr>
          </a:p>
          <a:p>
            <a:pPr>
              <a:buNone/>
            </a:pPr>
            <a:endParaRPr lang="ru-RU" sz="4000" dirty="0" smtClean="0">
              <a:ln>
                <a:solidFill>
                  <a:schemeClr val="bg2">
                    <a:lumMod val="50000"/>
                  </a:schemeClr>
                </a:solidFill>
              </a:ln>
              <a:solidFill>
                <a:schemeClr val="bg2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en-US" sz="4000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</a:rPr>
              <a:t> </a:t>
            </a:r>
          </a:p>
          <a:p>
            <a:pPr algn="ctr">
              <a:buNone/>
            </a:pPr>
            <a:endParaRPr lang="en-US" sz="4000" dirty="0" smtClean="0">
              <a:ln>
                <a:solidFill>
                  <a:srgbClr val="FFC000"/>
                </a:solidFill>
              </a:ln>
              <a:solidFill>
                <a:srgbClr val="FFFF00"/>
              </a:solidFill>
            </a:endParaRPr>
          </a:p>
          <a:p>
            <a:pPr algn="ctr">
              <a:buNone/>
            </a:pPr>
            <a:endParaRPr lang="ru-RU" sz="4000" dirty="0"/>
          </a:p>
        </p:txBody>
      </p:sp>
      <p:pic>
        <p:nvPicPr>
          <p:cNvPr id="8" name="Рисунок 7" descr="олюни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5736" y="2348880"/>
            <a:ext cx="4992555" cy="36004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043608" y="1124745"/>
            <a:ext cx="71287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3600" dirty="0" smtClean="0">
                <a:ln>
                  <a:solidFill>
                    <a:schemeClr val="tx1"/>
                  </a:solidFill>
                </a:ln>
                <a:solidFill>
                  <a:schemeClr val="bg1">
                    <a:lumMod val="75000"/>
                  </a:schemeClr>
                </a:solidFill>
              </a:rPr>
              <a:t>Silber                                               </a:t>
            </a:r>
          </a:p>
          <a:p>
            <a:pPr algn="ctr">
              <a:buNone/>
            </a:pPr>
            <a:r>
              <a:rPr lang="en-US" sz="360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   </a:t>
            </a:r>
            <a:r>
              <a:rPr lang="en-US" sz="3600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Nikolaj</a:t>
            </a:r>
            <a:r>
              <a:rPr lang="en-US" sz="360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3600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Oljunin</a:t>
            </a:r>
            <a:r>
              <a:rPr lang="en-US" sz="360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Eissport</a:t>
            </a:r>
            <a:endParaRPr lang="ru-RU" sz="5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96752"/>
            <a:ext cx="8229600" cy="1584176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endParaRPr lang="en-US" sz="4000" dirty="0" smtClean="0">
              <a:ln>
                <a:solidFill>
                  <a:srgbClr val="FFC000"/>
                </a:solidFill>
              </a:ln>
              <a:solidFill>
                <a:srgbClr val="FFFF00"/>
              </a:solidFill>
            </a:endParaRPr>
          </a:p>
          <a:p>
            <a:pPr>
              <a:buNone/>
            </a:pPr>
            <a:endParaRPr lang="ru-RU" sz="4000" dirty="0" smtClean="0">
              <a:ln>
                <a:solidFill>
                  <a:schemeClr val="bg2">
                    <a:lumMod val="50000"/>
                  </a:schemeClr>
                </a:solidFill>
              </a:ln>
              <a:solidFill>
                <a:schemeClr val="bg2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en-US" sz="4000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</a:rPr>
              <a:t> </a:t>
            </a:r>
          </a:p>
          <a:p>
            <a:pPr algn="ctr">
              <a:buNone/>
            </a:pPr>
            <a:endParaRPr lang="en-US" sz="4000" dirty="0" smtClean="0">
              <a:ln>
                <a:solidFill>
                  <a:srgbClr val="FFC000"/>
                </a:solidFill>
              </a:ln>
              <a:solidFill>
                <a:srgbClr val="FFFF00"/>
              </a:solidFill>
            </a:endParaRPr>
          </a:p>
          <a:p>
            <a:pPr algn="ctr">
              <a:buNone/>
            </a:pPr>
            <a:endParaRPr lang="ru-RU" sz="4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043608" y="1124745"/>
            <a:ext cx="71287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3600" dirty="0" smtClean="0">
                <a:ln>
                  <a:solidFill>
                    <a:schemeClr val="tx1"/>
                  </a:solidFill>
                </a:ln>
                <a:solidFill>
                  <a:schemeClr val="bg1">
                    <a:lumMod val="75000"/>
                  </a:schemeClr>
                </a:solidFill>
              </a:rPr>
              <a:t>Silber                                               </a:t>
            </a:r>
          </a:p>
          <a:p>
            <a:pPr algn="ctr"/>
            <a:r>
              <a:rPr lang="en-US" sz="360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  </a:t>
            </a:r>
            <a:r>
              <a:rPr lang="en-US" sz="3600" dirty="0" smtClean="0">
                <a:ln>
                  <a:solidFill>
                    <a:schemeClr val="tx1"/>
                  </a:solidFill>
                </a:ln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360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Olga </a:t>
            </a:r>
            <a:r>
              <a:rPr lang="en-US" sz="3600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Fatkulina</a:t>
            </a:r>
            <a:endParaRPr lang="en-US" sz="3600" dirty="0" smtClean="0">
              <a:ln>
                <a:solidFill>
                  <a:schemeClr val="bg2">
                    <a:lumMod val="50000"/>
                  </a:schemeClr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>
              <a:buNone/>
            </a:pPr>
            <a:endParaRPr lang="ru-RU" sz="3600" dirty="0"/>
          </a:p>
        </p:txBody>
      </p:sp>
      <p:pic>
        <p:nvPicPr>
          <p:cNvPr id="6" name="Рисунок 5" descr="фаткулин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2492896"/>
            <a:ext cx="6552728" cy="36724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300" b="1" dirty="0" err="1" smtClean="0">
                <a:solidFill>
                  <a:schemeClr val="bg2">
                    <a:lumMod val="50000"/>
                  </a:schemeClr>
                </a:solidFill>
              </a:rPr>
              <a:t>Eiskunstlauf</a:t>
            </a:r>
            <a:r>
              <a:rPr lang="en-US" sz="4800" b="1" dirty="0" smtClean="0">
                <a:ln>
                  <a:solidFill>
                    <a:srgbClr val="7030A0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en-US" sz="4800" b="1" dirty="0" smtClean="0">
                <a:ln>
                  <a:solidFill>
                    <a:srgbClr val="7030A0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en-US" sz="4000" dirty="0" smtClean="0">
                <a:ln>
                  <a:solidFill>
                    <a:srgbClr val="FFC000"/>
                  </a:solidFill>
                </a:ln>
                <a:solidFill>
                  <a:srgbClr val="EEB61A"/>
                </a:solidFill>
              </a:rPr>
              <a:t>Bronze</a:t>
            </a:r>
            <a:endParaRPr lang="ru-RU" sz="4000" dirty="0">
              <a:ln>
                <a:solidFill>
                  <a:srgbClr val="FFC000"/>
                </a:solidFill>
              </a:ln>
              <a:solidFill>
                <a:srgbClr val="EEB61A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772816"/>
            <a:ext cx="8208912" cy="46805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600" dirty="0" smtClean="0">
                <a:solidFill>
                  <a:schemeClr val="bg2">
                    <a:lumMod val="50000"/>
                  </a:schemeClr>
                </a:solidFill>
              </a:rPr>
              <a:t>Elena </a:t>
            </a:r>
            <a:r>
              <a:rPr lang="en-US" sz="3600" dirty="0" err="1" smtClean="0">
                <a:solidFill>
                  <a:schemeClr val="bg2">
                    <a:lumMod val="50000"/>
                  </a:schemeClr>
                </a:solidFill>
              </a:rPr>
              <a:t>Iljinich</a:t>
            </a:r>
            <a:r>
              <a:rPr lang="en-US" sz="3600" dirty="0" smtClean="0">
                <a:solidFill>
                  <a:schemeClr val="bg2">
                    <a:lumMod val="50000"/>
                  </a:schemeClr>
                </a:solidFill>
              </a:rPr>
              <a:t> und Nikita </a:t>
            </a:r>
            <a:r>
              <a:rPr lang="en-US" sz="3600" dirty="0" err="1" smtClean="0">
                <a:solidFill>
                  <a:schemeClr val="bg2">
                    <a:lumMod val="50000"/>
                  </a:schemeClr>
                </a:solidFill>
              </a:rPr>
              <a:t>Kazalapow</a:t>
            </a:r>
            <a:endParaRPr lang="en-US" sz="360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ctr">
              <a:buNone/>
            </a:pPr>
            <a:endParaRPr lang="ru-RU" sz="36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5" name="Picture 2" descr="C:\Documents and Settings\User\Рабочий стол\отдельная папка\елена 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564904"/>
            <a:ext cx="8352928" cy="4104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Skeleton</a:t>
            </a:r>
            <a:endParaRPr lang="ru-RU" sz="5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96752"/>
            <a:ext cx="8229600" cy="1584176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en-US" sz="4000" dirty="0" smtClean="0">
                <a:ln>
                  <a:solidFill>
                    <a:srgbClr val="FFC000"/>
                  </a:solidFill>
                </a:ln>
                <a:solidFill>
                  <a:srgbClr val="EEB61A"/>
                </a:solidFill>
              </a:rPr>
              <a:t>Bronze</a:t>
            </a:r>
            <a:r>
              <a:rPr lang="en-US" sz="400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                     </a:t>
            </a:r>
          </a:p>
          <a:p>
            <a:pPr algn="ctr">
              <a:buNone/>
            </a:pPr>
            <a:r>
              <a:rPr lang="en-US" sz="400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  Elena </a:t>
            </a:r>
            <a:r>
              <a:rPr lang="en-US" sz="4000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Nikitina</a:t>
            </a:r>
            <a:endParaRPr lang="ru-RU" sz="4000" dirty="0" smtClean="0">
              <a:ln>
                <a:solidFill>
                  <a:schemeClr val="bg2">
                    <a:lumMod val="50000"/>
                  </a:schemeClr>
                </a:solidFill>
              </a:ln>
              <a:solidFill>
                <a:schemeClr val="bg2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en-US" sz="4000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</a:rPr>
              <a:t> </a:t>
            </a:r>
          </a:p>
          <a:p>
            <a:pPr algn="ctr">
              <a:buNone/>
            </a:pPr>
            <a:endParaRPr lang="en-US" sz="4000" dirty="0" smtClean="0">
              <a:ln>
                <a:solidFill>
                  <a:srgbClr val="FFC000"/>
                </a:solidFill>
              </a:ln>
              <a:solidFill>
                <a:srgbClr val="FFFF00"/>
              </a:solidFill>
            </a:endParaRPr>
          </a:p>
          <a:p>
            <a:pPr algn="ctr">
              <a:buNone/>
            </a:pPr>
            <a:endParaRPr lang="ru-RU" sz="4000" dirty="0"/>
          </a:p>
        </p:txBody>
      </p:sp>
      <p:pic>
        <p:nvPicPr>
          <p:cNvPr id="6" name="Рисунок 5" descr="никити.jpg"/>
          <p:cNvPicPr>
            <a:picLocks noChangeAspect="1"/>
          </p:cNvPicPr>
          <p:nvPr/>
        </p:nvPicPr>
        <p:blipFill>
          <a:blip r:embed="rId2" cstate="print"/>
          <a:srcRect l="12201" t="-1029"/>
          <a:stretch>
            <a:fillRect/>
          </a:stretch>
        </p:blipFill>
        <p:spPr>
          <a:xfrm>
            <a:off x="1907704" y="2348880"/>
            <a:ext cx="5832648" cy="4176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8864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559896"/>
          </a:xfrm>
        </p:spPr>
        <p:txBody>
          <a:bodyPr/>
          <a:lstStyle/>
          <a:p>
            <a:pPr algn="ctr">
              <a:buNone/>
            </a:pPr>
            <a:r>
              <a:rPr lang="en-US" sz="4800" b="1" dirty="0" smtClean="0">
                <a:solidFill>
                  <a:schemeClr val="bg2">
                    <a:lumMod val="50000"/>
                  </a:schemeClr>
                </a:solidFill>
              </a:rPr>
              <a:t>Snowboard</a:t>
            </a:r>
            <a:endParaRPr lang="ru-RU" sz="4800" dirty="0" smtClean="0"/>
          </a:p>
          <a:p>
            <a:pPr algn="ctr">
              <a:buNone/>
            </a:pPr>
            <a:r>
              <a:rPr lang="en-US" sz="4000" dirty="0" smtClean="0">
                <a:ln>
                  <a:solidFill>
                    <a:srgbClr val="FFC000"/>
                  </a:solidFill>
                </a:ln>
                <a:solidFill>
                  <a:srgbClr val="EEB61A"/>
                </a:solidFill>
              </a:rPr>
              <a:t>Bronze</a:t>
            </a:r>
            <a:endParaRPr lang="en-US" sz="4000" dirty="0" smtClean="0">
              <a:ln>
                <a:solidFill>
                  <a:schemeClr val="tx1"/>
                </a:solidFill>
              </a:ln>
              <a:solidFill>
                <a:schemeClr val="bg1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en-US" sz="3200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Alj</a:t>
            </a:r>
            <a:r>
              <a:rPr lang="ru-RU" sz="320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о</a:t>
            </a:r>
            <a:r>
              <a:rPr lang="en-US" sz="3200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na</a:t>
            </a:r>
            <a:r>
              <a:rPr lang="en-US" sz="320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  </a:t>
            </a:r>
            <a:r>
              <a:rPr lang="en-US" sz="3200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Sawarsina</a:t>
            </a:r>
            <a:endParaRPr lang="ru-RU" sz="3200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5" name="Рисунок 4" descr="заварзин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9752" y="2852936"/>
            <a:ext cx="4464496" cy="36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964488" cy="2060848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Olympisches Tagebuch</a:t>
            </a:r>
            <a:endParaRPr lang="ru-RU" sz="7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88840"/>
            <a:ext cx="8291264" cy="282359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Russländische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Sportler</a:t>
            </a:r>
            <a:endParaRPr lang="ru-RU" sz="5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buNone/>
            </a:pPr>
            <a:endParaRPr lang="en-US" sz="5400" dirty="0" smtClean="0">
              <a:ln>
                <a:solidFill>
                  <a:srgbClr val="FFC000"/>
                </a:solidFill>
              </a:ln>
              <a:solidFill>
                <a:srgbClr val="FFFF00"/>
              </a:solidFill>
            </a:endParaRPr>
          </a:p>
          <a:p>
            <a:pPr algn="ctr">
              <a:buNone/>
            </a:pP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780928"/>
            <a:ext cx="7632848" cy="378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66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Fristeil</a:t>
            </a:r>
            <a:endParaRPr lang="ru-RU" sz="6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389120"/>
          </a:xfrm>
        </p:spPr>
        <p:txBody>
          <a:bodyPr/>
          <a:lstStyle/>
          <a:p>
            <a:pPr>
              <a:buNone/>
            </a:pPr>
            <a:r>
              <a:rPr lang="en-US" sz="2400" dirty="0" smtClean="0">
                <a:ln>
                  <a:solidFill>
                    <a:srgbClr val="FFC000"/>
                  </a:solidFill>
                </a:ln>
                <a:solidFill>
                  <a:srgbClr val="EEB61A"/>
                </a:solidFill>
              </a:rPr>
              <a:t>                                           </a:t>
            </a:r>
            <a:r>
              <a:rPr lang="en-US" sz="3600" dirty="0" smtClean="0">
                <a:ln>
                  <a:solidFill>
                    <a:srgbClr val="FFC000"/>
                  </a:solidFill>
                </a:ln>
                <a:solidFill>
                  <a:srgbClr val="EEB61A"/>
                </a:solidFill>
              </a:rPr>
              <a:t>Bronze</a:t>
            </a:r>
          </a:p>
          <a:p>
            <a:pPr algn="ctr">
              <a:buNone/>
            </a:pPr>
            <a:r>
              <a:rPr lang="en-US" sz="360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Alexander </a:t>
            </a:r>
            <a:r>
              <a:rPr lang="en-US" sz="3600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Schmischljaew</a:t>
            </a:r>
            <a:endParaRPr lang="en-US" sz="3600" dirty="0" smtClean="0">
              <a:ln>
                <a:solidFill>
                  <a:schemeClr val="bg2">
                    <a:lumMod val="50000"/>
                  </a:schemeClr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>
              <a:buNone/>
            </a:pPr>
            <a:endParaRPr lang="ru-RU" sz="3600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Рисунок 3" descr="смышл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0" y="2780928"/>
            <a:ext cx="5810250" cy="37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66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Eissport</a:t>
            </a:r>
            <a:endParaRPr lang="ru-RU" sz="6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340768"/>
            <a:ext cx="8445624" cy="5517232"/>
          </a:xfrm>
        </p:spPr>
        <p:txBody>
          <a:bodyPr/>
          <a:lstStyle/>
          <a:p>
            <a:pPr>
              <a:buNone/>
            </a:pPr>
            <a:r>
              <a:rPr lang="en-US" sz="2800" dirty="0" smtClean="0">
                <a:ln>
                  <a:solidFill>
                    <a:srgbClr val="FFC000"/>
                  </a:solidFill>
                </a:ln>
                <a:solidFill>
                  <a:srgbClr val="EEB61A"/>
                </a:solidFill>
              </a:rPr>
              <a:t>          Bronze                                                </a:t>
            </a:r>
            <a:r>
              <a:rPr lang="en-US" sz="2800" dirty="0" err="1" smtClean="0">
                <a:ln>
                  <a:solidFill>
                    <a:srgbClr val="FFC000"/>
                  </a:solidFill>
                </a:ln>
                <a:solidFill>
                  <a:srgbClr val="EEB61A"/>
                </a:solidFill>
              </a:rPr>
              <a:t>Bronze</a:t>
            </a:r>
            <a:endParaRPr lang="en-US" sz="2800" dirty="0" smtClean="0">
              <a:ln>
                <a:solidFill>
                  <a:srgbClr val="FFC000"/>
                </a:solidFill>
              </a:ln>
              <a:solidFill>
                <a:srgbClr val="EEB61A"/>
              </a:solidFill>
            </a:endParaRPr>
          </a:p>
          <a:p>
            <a:pPr>
              <a:buNone/>
            </a:pPr>
            <a:r>
              <a:rPr lang="en-US" sz="28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          Mannschaft                                      Olga Graf</a:t>
            </a:r>
          </a:p>
          <a:p>
            <a:pPr>
              <a:buNone/>
            </a:pPr>
            <a:r>
              <a:rPr lang="en-US" sz="28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Olga Graf   Julia </a:t>
            </a:r>
            <a:r>
              <a:rPr lang="en-US" sz="2800" dirty="0" err="1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Skokowa</a:t>
            </a:r>
            <a:endParaRPr lang="en-US" sz="2800" dirty="0" smtClean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buNone/>
            </a:pPr>
            <a:r>
              <a:rPr lang="en-US" sz="28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Ekaterina </a:t>
            </a:r>
            <a:r>
              <a:rPr lang="en-US" sz="2800" dirty="0" err="1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Lobyschewa</a:t>
            </a:r>
            <a:endParaRPr lang="en-US" sz="2800" dirty="0" smtClean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buNone/>
            </a:pPr>
            <a:r>
              <a:rPr lang="en-US" sz="28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Ekaterina </a:t>
            </a:r>
            <a:r>
              <a:rPr lang="en-US" sz="2800" dirty="0" err="1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Schichowa</a:t>
            </a:r>
            <a:endParaRPr lang="en-US" sz="2800" dirty="0" smtClean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buNone/>
            </a:pPr>
            <a:endParaRPr lang="en-US" sz="2800" dirty="0" smtClean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buNone/>
            </a:pPr>
            <a:endParaRPr lang="en-US" sz="2800" dirty="0" smtClean="0">
              <a:ln>
                <a:solidFill>
                  <a:srgbClr val="FFC000"/>
                </a:solidFill>
              </a:ln>
              <a:solidFill>
                <a:srgbClr val="EEB61A"/>
              </a:solidFill>
            </a:endParaRPr>
          </a:p>
          <a:p>
            <a:pPr>
              <a:buNone/>
            </a:pPr>
            <a:endParaRPr lang="en-US" dirty="0" smtClean="0">
              <a:ln>
                <a:solidFill>
                  <a:schemeClr val="tx1"/>
                </a:solidFill>
              </a:ln>
              <a:solidFill>
                <a:schemeClr val="bg1">
                  <a:lumMod val="75000"/>
                </a:schemeClr>
              </a:solidFill>
            </a:endParaRPr>
          </a:p>
          <a:p>
            <a:pPr algn="ctr">
              <a:buNone/>
            </a:pPr>
            <a:endParaRPr lang="en-US" dirty="0" smtClean="0">
              <a:ln>
                <a:solidFill>
                  <a:schemeClr val="tx1"/>
                </a:solidFill>
              </a:ln>
              <a:solidFill>
                <a:schemeClr val="bg1">
                  <a:lumMod val="75000"/>
                </a:schemeClr>
              </a:solidFill>
            </a:endParaRPr>
          </a:p>
          <a:p>
            <a:pPr algn="ctr">
              <a:buNone/>
            </a:pPr>
            <a:endParaRPr lang="en-US" dirty="0" smtClean="0">
              <a:ln>
                <a:solidFill>
                  <a:schemeClr val="tx1"/>
                </a:solidFill>
              </a:ln>
              <a:solidFill>
                <a:schemeClr val="bg1">
                  <a:lumMod val="75000"/>
                </a:schemeClr>
              </a:solidFill>
            </a:endParaRPr>
          </a:p>
          <a:p>
            <a:pPr algn="ctr">
              <a:buNone/>
            </a:pPr>
            <a:endParaRPr lang="en-US" dirty="0" smtClean="0">
              <a:ln>
                <a:solidFill>
                  <a:schemeClr val="tx1"/>
                </a:solidFill>
              </a:ln>
              <a:solidFill>
                <a:schemeClr val="bg1">
                  <a:lumMod val="75000"/>
                </a:schemeClr>
              </a:solidFill>
            </a:endParaRPr>
          </a:p>
          <a:p>
            <a:pPr algn="ctr">
              <a:buNone/>
            </a:pPr>
            <a:endParaRPr lang="en-US" dirty="0" smtClean="0">
              <a:ln>
                <a:solidFill>
                  <a:schemeClr val="tx1"/>
                </a:solidFill>
              </a:ln>
              <a:solidFill>
                <a:schemeClr val="bg1">
                  <a:lumMod val="75000"/>
                </a:schemeClr>
              </a:solidFill>
            </a:endParaRPr>
          </a:p>
          <a:p>
            <a:pPr algn="ctr">
              <a:buNone/>
            </a:pPr>
            <a:endParaRPr lang="en-US" dirty="0" smtClean="0">
              <a:ln>
                <a:solidFill>
                  <a:schemeClr val="tx1"/>
                </a:solidFill>
              </a:ln>
              <a:solidFill>
                <a:schemeClr val="bg1">
                  <a:lumMod val="75000"/>
                </a:schemeClr>
              </a:solidFill>
            </a:endParaRPr>
          </a:p>
          <a:p>
            <a:pPr algn="ctr">
              <a:buNone/>
            </a:pPr>
            <a:endParaRPr lang="en-US" dirty="0" smtClean="0">
              <a:ln>
                <a:solidFill>
                  <a:schemeClr val="tx1"/>
                </a:solidFill>
              </a:ln>
              <a:solidFill>
                <a:schemeClr val="bg1">
                  <a:lumMod val="75000"/>
                </a:schemeClr>
              </a:solidFill>
            </a:endParaRPr>
          </a:p>
          <a:p>
            <a:pPr algn="ctr">
              <a:buNone/>
            </a:pPr>
            <a:endParaRPr lang="en-US" dirty="0" smtClean="0">
              <a:ln>
                <a:solidFill>
                  <a:schemeClr val="tx1"/>
                </a:solidFill>
              </a:ln>
              <a:solidFill>
                <a:schemeClr val="bg1">
                  <a:lumMod val="75000"/>
                </a:schemeClr>
              </a:solidFill>
            </a:endParaRPr>
          </a:p>
          <a:p>
            <a:pPr algn="ctr">
              <a:buNone/>
            </a:pPr>
            <a:endParaRPr lang="en-US" dirty="0" smtClean="0">
              <a:ln>
                <a:solidFill>
                  <a:schemeClr val="tx1"/>
                </a:solidFill>
              </a:ln>
              <a:solidFill>
                <a:schemeClr val="bg1">
                  <a:lumMod val="75000"/>
                </a:schemeClr>
              </a:solidFill>
            </a:endParaRPr>
          </a:p>
          <a:p>
            <a:pPr algn="ctr">
              <a:buNone/>
            </a:pPr>
            <a:endParaRPr lang="en-US" dirty="0" smtClean="0">
              <a:ln>
                <a:solidFill>
                  <a:schemeClr val="tx1"/>
                </a:solidFill>
              </a:ln>
              <a:solidFill>
                <a:schemeClr val="bg1">
                  <a:lumMod val="75000"/>
                </a:schemeClr>
              </a:solidFill>
            </a:endParaRPr>
          </a:p>
          <a:p>
            <a:pPr algn="ctr">
              <a:buNone/>
            </a:pPr>
            <a:endParaRPr lang="ru-RU" dirty="0"/>
          </a:p>
        </p:txBody>
      </p:sp>
      <p:pic>
        <p:nvPicPr>
          <p:cNvPr id="6" name="Рисунок 5" descr="граф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2636912"/>
            <a:ext cx="3600400" cy="3816424"/>
          </a:xfrm>
          <a:prstGeom prst="rect">
            <a:avLst/>
          </a:prstGeom>
        </p:spPr>
      </p:pic>
      <p:pic>
        <p:nvPicPr>
          <p:cNvPr id="4" name="Picture 2" descr="C:\Documents and Settings\User\Рабочий стол\отдельная папка\бронза конь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933056"/>
            <a:ext cx="5263233" cy="25896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 smtClean="0">
                <a:solidFill>
                  <a:schemeClr val="bg2">
                    <a:lumMod val="50000"/>
                  </a:schemeClr>
                </a:solidFill>
              </a:rPr>
              <a:t>Short-</a:t>
            </a:r>
            <a:r>
              <a:rPr lang="en-US" sz="5400" b="1" dirty="0" err="1" smtClean="0">
                <a:solidFill>
                  <a:schemeClr val="bg2">
                    <a:lumMod val="50000"/>
                  </a:schemeClr>
                </a:solidFill>
              </a:rPr>
              <a:t>Treck</a:t>
            </a:r>
            <a:r>
              <a:rPr lang="en-US" sz="5400" dirty="0" smtClean="0">
                <a:solidFill>
                  <a:schemeClr val="bg2">
                    <a:lumMod val="50000"/>
                  </a:schemeClr>
                </a:solidFill>
              </a:rPr>
              <a:t>    </a:t>
            </a:r>
            <a:r>
              <a:rPr lang="en-US" sz="3200" dirty="0" smtClean="0">
                <a:solidFill>
                  <a:schemeClr val="bg2">
                    <a:lumMod val="50000"/>
                  </a:schemeClr>
                </a:solidFill>
              </a:rPr>
              <a:t>1 500 m</a:t>
            </a:r>
            <a:endParaRPr lang="ru-RU" sz="3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96752"/>
            <a:ext cx="8229600" cy="158417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sz="4000" dirty="0" smtClean="0">
                <a:ln>
                  <a:solidFill>
                    <a:srgbClr val="FFC000"/>
                  </a:solidFill>
                </a:ln>
                <a:solidFill>
                  <a:srgbClr val="EEB61A"/>
                </a:solidFill>
              </a:rPr>
              <a:t>                                </a:t>
            </a:r>
            <a:r>
              <a:rPr lang="en-US" sz="4700" dirty="0" smtClean="0">
                <a:ln>
                  <a:solidFill>
                    <a:srgbClr val="FFC000"/>
                  </a:solidFill>
                </a:ln>
                <a:solidFill>
                  <a:srgbClr val="EEB61A"/>
                </a:solidFill>
              </a:rPr>
              <a:t>Bronze</a:t>
            </a:r>
            <a:endParaRPr lang="en-US" sz="4700" dirty="0" smtClean="0">
              <a:ln>
                <a:solidFill>
                  <a:srgbClr val="FFC000"/>
                </a:solidFill>
              </a:ln>
              <a:solidFill>
                <a:srgbClr val="FFFF00"/>
              </a:solidFill>
            </a:endParaRPr>
          </a:p>
          <a:p>
            <a:pPr>
              <a:buNone/>
            </a:pPr>
            <a:r>
              <a:rPr lang="en-US" sz="400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                              Viktor An</a:t>
            </a:r>
            <a:endParaRPr lang="ru-RU" sz="4000" dirty="0" smtClean="0">
              <a:ln>
                <a:solidFill>
                  <a:schemeClr val="bg2">
                    <a:lumMod val="50000"/>
                  </a:schemeClr>
                </a:solidFill>
              </a:ln>
              <a:solidFill>
                <a:schemeClr val="bg2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en-US" sz="4000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</a:rPr>
              <a:t> </a:t>
            </a:r>
          </a:p>
          <a:p>
            <a:pPr algn="ctr">
              <a:buNone/>
            </a:pPr>
            <a:endParaRPr lang="en-US" sz="4000" dirty="0" smtClean="0">
              <a:ln>
                <a:solidFill>
                  <a:srgbClr val="FFC000"/>
                </a:solidFill>
              </a:ln>
              <a:solidFill>
                <a:srgbClr val="FFFF00"/>
              </a:solidFill>
            </a:endParaRPr>
          </a:p>
          <a:p>
            <a:pPr algn="ctr">
              <a:buNone/>
            </a:pPr>
            <a:endParaRPr lang="ru-RU" sz="4000" dirty="0"/>
          </a:p>
        </p:txBody>
      </p:sp>
      <p:pic>
        <p:nvPicPr>
          <p:cNvPr id="5" name="Рисунок 4" descr="ВИктор Ан.jpg"/>
          <p:cNvPicPr>
            <a:picLocks noChangeAspect="1"/>
          </p:cNvPicPr>
          <p:nvPr/>
        </p:nvPicPr>
        <p:blipFill>
          <a:blip r:embed="rId2" cstate="print"/>
          <a:srcRect l="10014" t="2452" r="7017"/>
          <a:stretch>
            <a:fillRect/>
          </a:stretch>
        </p:blipFill>
        <p:spPr>
          <a:xfrm>
            <a:off x="1259632" y="2204864"/>
            <a:ext cx="7128792" cy="4176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Biathlon</a:t>
            </a:r>
            <a:br>
              <a:rPr lang="en-US" sz="5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en-US" dirty="0" smtClean="0">
                <a:ln>
                  <a:solidFill>
                    <a:srgbClr val="FFC000"/>
                  </a:solidFill>
                </a:ln>
                <a:solidFill>
                  <a:srgbClr val="EEB61A"/>
                </a:solidFill>
              </a:rPr>
              <a:t>Bronze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40776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600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Ewgenij</a:t>
            </a:r>
            <a:r>
              <a:rPr lang="en-US" sz="360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3600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Garanitschew</a:t>
            </a:r>
            <a:endParaRPr lang="en-US" sz="3600" dirty="0" smtClean="0">
              <a:ln>
                <a:solidFill>
                  <a:schemeClr val="bg2">
                    <a:lumMod val="50000"/>
                  </a:schemeClr>
                </a:solidFill>
              </a:ln>
              <a:solidFill>
                <a:schemeClr val="bg2">
                  <a:lumMod val="50000"/>
                </a:schemeClr>
              </a:solidFill>
            </a:endParaRPr>
          </a:p>
          <a:p>
            <a:pPr algn="ctr">
              <a:buNone/>
            </a:pPr>
            <a:endParaRPr lang="ru-RU" sz="3600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" name="Рисунок 3" descr="гараниче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2564904"/>
            <a:ext cx="4681728" cy="3960440"/>
          </a:xfrm>
          <a:prstGeom prst="rect">
            <a:avLst/>
          </a:prstGeom>
        </p:spPr>
      </p:pic>
      <p:pic>
        <p:nvPicPr>
          <p:cNvPr id="5" name="Рисунок 4" descr="женя биатло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36096" y="2564904"/>
            <a:ext cx="3061641" cy="4032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5400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Schisport</a:t>
            </a:r>
            <a:endParaRPr lang="ru-RU" sz="5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96752"/>
            <a:ext cx="8229600" cy="1584176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sz="4000" dirty="0" smtClean="0">
                <a:ln>
                  <a:solidFill>
                    <a:srgbClr val="FFC000"/>
                  </a:solidFill>
                </a:ln>
                <a:solidFill>
                  <a:srgbClr val="EEB61A"/>
                </a:solidFill>
              </a:rPr>
              <a:t>                                Bronze</a:t>
            </a:r>
            <a:endParaRPr lang="en-US" sz="4000" dirty="0" smtClean="0">
              <a:ln>
                <a:solidFill>
                  <a:srgbClr val="FFC000"/>
                </a:solidFill>
              </a:ln>
              <a:solidFill>
                <a:srgbClr val="FFFF00"/>
              </a:solidFill>
            </a:endParaRPr>
          </a:p>
          <a:p>
            <a:pPr>
              <a:buNone/>
            </a:pPr>
            <a:r>
              <a:rPr lang="en-US" sz="400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                     </a:t>
            </a:r>
            <a:r>
              <a:rPr lang="en-US" sz="4000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Ilja</a:t>
            </a:r>
            <a:r>
              <a:rPr lang="en-US" sz="400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4000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Tschernoussow</a:t>
            </a:r>
            <a:r>
              <a:rPr lang="en-US" sz="400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 </a:t>
            </a:r>
            <a:endParaRPr lang="ru-RU" sz="4000" dirty="0" smtClean="0">
              <a:ln>
                <a:solidFill>
                  <a:schemeClr val="bg2">
                    <a:lumMod val="50000"/>
                  </a:schemeClr>
                </a:solidFill>
              </a:ln>
              <a:solidFill>
                <a:schemeClr val="bg2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en-US" sz="4000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</a:rPr>
              <a:t> </a:t>
            </a:r>
          </a:p>
          <a:p>
            <a:pPr algn="ctr">
              <a:buNone/>
            </a:pPr>
            <a:endParaRPr lang="en-US" sz="4000" dirty="0" smtClean="0">
              <a:ln>
                <a:solidFill>
                  <a:srgbClr val="FFC000"/>
                </a:solidFill>
              </a:ln>
              <a:solidFill>
                <a:srgbClr val="FFFF00"/>
              </a:solidFill>
            </a:endParaRPr>
          </a:p>
          <a:p>
            <a:pPr algn="ctr">
              <a:buNone/>
            </a:pPr>
            <a:endParaRPr lang="ru-RU" sz="4000" dirty="0"/>
          </a:p>
        </p:txBody>
      </p:sp>
      <p:pic>
        <p:nvPicPr>
          <p:cNvPr id="1026" name="Picture 2" descr="C:\Documents and Settings\User\Рабочий стол\отдельная папка\илья ч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348880"/>
            <a:ext cx="6912768" cy="39229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980728"/>
            <a:ext cx="8229600" cy="1368152"/>
          </a:xfrm>
        </p:spPr>
        <p:txBody>
          <a:bodyPr>
            <a:noAutofit/>
          </a:bodyPr>
          <a:lstStyle/>
          <a:p>
            <a:r>
              <a:rPr lang="en-US" sz="8000" dirty="0" err="1" smtClean="0"/>
              <a:t>Russland</a:t>
            </a:r>
            <a:endParaRPr lang="ru-RU" sz="8000" dirty="0"/>
          </a:p>
        </p:txBody>
      </p:sp>
      <p:pic>
        <p:nvPicPr>
          <p:cNvPr id="4" name="Содержимое 3" descr="VOgI02_yHN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49852"/>
          <a:stretch>
            <a:fillRect/>
          </a:stretch>
        </p:blipFill>
        <p:spPr>
          <a:xfrm>
            <a:off x="4357686" y="836712"/>
            <a:ext cx="3521275" cy="1296144"/>
          </a:xfrm>
        </p:spPr>
      </p:pic>
      <p:pic>
        <p:nvPicPr>
          <p:cNvPr id="6" name="Picture 2" descr="D:\спорт\4243_13699113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420888"/>
            <a:ext cx="8208912" cy="4176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85184"/>
            <a:ext cx="8229600" cy="1512168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en-US" sz="4000" dirty="0" err="1" smtClean="0"/>
              <a:t>Vorbereitet</a:t>
            </a:r>
            <a:r>
              <a:rPr lang="en-US" sz="4000" dirty="0" smtClean="0"/>
              <a:t>: </a:t>
            </a:r>
            <a:r>
              <a:rPr lang="en-US" sz="4000" dirty="0" err="1" smtClean="0"/>
              <a:t>Filippowa</a:t>
            </a:r>
            <a:r>
              <a:rPr lang="en-US" sz="4000" dirty="0" smtClean="0"/>
              <a:t> Julia </a:t>
            </a:r>
            <a:r>
              <a:rPr lang="en-US" sz="4000" dirty="0" err="1" smtClean="0"/>
              <a:t>Klasse</a:t>
            </a:r>
            <a:r>
              <a:rPr lang="en-US" sz="4000" dirty="0" smtClean="0"/>
              <a:t> 11</a:t>
            </a:r>
            <a:endParaRPr lang="ru-RU" sz="4000" dirty="0"/>
          </a:p>
        </p:txBody>
      </p:sp>
      <p:pic>
        <p:nvPicPr>
          <p:cNvPr id="4" name="Picture 2" descr="C:\Documents and Settings\User\Рабочий стол\отдельная папка\флаг соч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08720"/>
            <a:ext cx="8568952" cy="4824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67544" y="260647"/>
            <a:ext cx="8208912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04664"/>
            <a:ext cx="8301608" cy="6453336"/>
          </a:xfrm>
        </p:spPr>
        <p:txBody>
          <a:bodyPr/>
          <a:lstStyle/>
          <a:p>
            <a:pPr algn="ctr">
              <a:buNone/>
            </a:pPr>
            <a:r>
              <a:rPr lang="en-US" sz="4800" dirty="0" err="1" smtClean="0">
                <a:solidFill>
                  <a:schemeClr val="bg2">
                    <a:lumMod val="50000"/>
                  </a:schemeClr>
                </a:solidFill>
              </a:rPr>
              <a:t>Eiskunstlauf</a:t>
            </a:r>
            <a:endParaRPr lang="ru-RU" sz="4400" dirty="0" smtClean="0">
              <a:ln>
                <a:solidFill>
                  <a:srgbClr val="7030A0"/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>
              <a:buNone/>
            </a:pPr>
            <a:r>
              <a:rPr lang="en-US" sz="2400" dirty="0" err="1" smtClean="0">
                <a:ln>
                  <a:solidFill>
                    <a:srgbClr val="7030A0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Mannschaft</a:t>
            </a:r>
            <a:r>
              <a:rPr lang="en-US" sz="2400" dirty="0" smtClean="0">
                <a:ln>
                  <a:solidFill>
                    <a:srgbClr val="7030A0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    </a:t>
            </a:r>
            <a:r>
              <a:rPr lang="en-US" sz="2400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</a:rPr>
              <a:t>Gold</a:t>
            </a:r>
            <a:endParaRPr lang="en-US" sz="2400" dirty="0" smtClean="0">
              <a:ln>
                <a:solidFill>
                  <a:srgbClr val="7030A0"/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>
              <a:buNone/>
            </a:pPr>
            <a:endParaRPr lang="ru-RU" sz="3600" dirty="0">
              <a:ln>
                <a:solidFill>
                  <a:srgbClr val="7030A0"/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26" name="Picture 2" descr="I:\фигурное сбор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628800"/>
            <a:ext cx="4176464" cy="2227292"/>
          </a:xfrm>
          <a:prstGeom prst="rect">
            <a:avLst/>
          </a:prstGeom>
          <a:noFill/>
        </p:spPr>
      </p:pic>
      <p:pic>
        <p:nvPicPr>
          <p:cNvPr id="5" name="Рисунок 4" descr="56964_origi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4725144"/>
            <a:ext cx="3913797" cy="187220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5536" y="4005064"/>
            <a:ext cx="38164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 err="1" smtClean="0">
                <a:ln>
                  <a:solidFill>
                    <a:schemeClr val="bg2">
                      <a:lumMod val="90000"/>
                    </a:schemeClr>
                  </a:solidFill>
                </a:ln>
                <a:solidFill>
                  <a:schemeClr val="accent3"/>
                </a:solidFill>
              </a:rPr>
              <a:t>Tatjana</a:t>
            </a:r>
            <a:r>
              <a:rPr lang="en-US" sz="2400" dirty="0" smtClean="0">
                <a:ln>
                  <a:solidFill>
                    <a:schemeClr val="bg2">
                      <a:lumMod val="90000"/>
                    </a:schemeClr>
                  </a:solidFill>
                </a:ln>
                <a:solidFill>
                  <a:schemeClr val="accent3"/>
                </a:solidFill>
              </a:rPr>
              <a:t> </a:t>
            </a:r>
            <a:r>
              <a:rPr lang="en-US" sz="2400" dirty="0" err="1" smtClean="0">
                <a:ln>
                  <a:solidFill>
                    <a:schemeClr val="bg2">
                      <a:lumMod val="90000"/>
                    </a:schemeClr>
                  </a:solidFill>
                </a:ln>
                <a:solidFill>
                  <a:schemeClr val="accent3"/>
                </a:solidFill>
              </a:rPr>
              <a:t>Wolossoshar</a:t>
            </a:r>
            <a:r>
              <a:rPr lang="en-US" sz="2400" dirty="0" smtClean="0">
                <a:ln>
                  <a:solidFill>
                    <a:schemeClr val="bg2">
                      <a:lumMod val="90000"/>
                    </a:schemeClr>
                  </a:solidFill>
                </a:ln>
                <a:solidFill>
                  <a:schemeClr val="accent3"/>
                </a:solidFill>
              </a:rPr>
              <a:t> </a:t>
            </a:r>
            <a:endParaRPr lang="ru-RU" sz="2400" dirty="0" smtClean="0">
              <a:ln>
                <a:solidFill>
                  <a:schemeClr val="bg2">
                    <a:lumMod val="90000"/>
                  </a:schemeClr>
                </a:solidFill>
              </a:ln>
              <a:solidFill>
                <a:schemeClr val="accent3"/>
              </a:solidFill>
            </a:endParaRPr>
          </a:p>
          <a:p>
            <a:pPr algn="ctr">
              <a:buNone/>
            </a:pPr>
            <a:r>
              <a:rPr lang="en-US" sz="2400" dirty="0" smtClean="0">
                <a:ln>
                  <a:solidFill>
                    <a:schemeClr val="bg2">
                      <a:lumMod val="90000"/>
                    </a:schemeClr>
                  </a:solidFill>
                </a:ln>
                <a:solidFill>
                  <a:schemeClr val="accent3"/>
                </a:solidFill>
              </a:rPr>
              <a:t> </a:t>
            </a:r>
            <a:r>
              <a:rPr lang="en-US" sz="2400" dirty="0" smtClean="0">
                <a:ln>
                  <a:solidFill>
                    <a:schemeClr val="bg2">
                      <a:lumMod val="90000"/>
                    </a:schemeClr>
                  </a:solidFill>
                </a:ln>
                <a:solidFill>
                  <a:schemeClr val="accent3"/>
                </a:solidFill>
              </a:rPr>
              <a:t>und Maxim </a:t>
            </a:r>
            <a:r>
              <a:rPr lang="en-US" sz="2400" dirty="0" err="1" smtClean="0">
                <a:ln>
                  <a:solidFill>
                    <a:schemeClr val="bg2">
                      <a:lumMod val="90000"/>
                    </a:schemeClr>
                  </a:solidFill>
                </a:ln>
                <a:solidFill>
                  <a:schemeClr val="accent3"/>
                </a:solidFill>
              </a:rPr>
              <a:t>Trankow</a:t>
            </a:r>
            <a:endParaRPr lang="ru-RU" sz="2400" dirty="0">
              <a:ln>
                <a:solidFill>
                  <a:schemeClr val="bg2">
                    <a:lumMod val="90000"/>
                  </a:schemeClr>
                </a:solidFill>
              </a:ln>
              <a:solidFill>
                <a:schemeClr val="accent3"/>
              </a:solidFill>
            </a:endParaRPr>
          </a:p>
        </p:txBody>
      </p:sp>
      <p:pic>
        <p:nvPicPr>
          <p:cNvPr id="7" name="Рисунок 6" descr="adelina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80112" y="4677139"/>
            <a:ext cx="2893504" cy="192900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796136" y="3933056"/>
            <a:ext cx="20882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 err="1" smtClean="0">
                <a:ln>
                  <a:solidFill>
                    <a:srgbClr val="00B0F0"/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Adelina</a:t>
            </a:r>
            <a:r>
              <a:rPr lang="en-US" sz="2400" dirty="0" smtClean="0">
                <a:ln>
                  <a:solidFill>
                    <a:srgbClr val="00B0F0"/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                                       </a:t>
            </a:r>
            <a:r>
              <a:rPr lang="en-US" sz="2400" dirty="0" err="1" smtClean="0">
                <a:ln>
                  <a:solidFill>
                    <a:srgbClr val="00B0F0"/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Sotnikowa</a:t>
            </a:r>
            <a:r>
              <a:rPr lang="en-US" sz="2400" dirty="0" smtClean="0">
                <a:ln>
                  <a:solidFill>
                    <a:srgbClr val="00B0F0"/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       </a:t>
            </a:r>
            <a:r>
              <a:rPr lang="en-US" dirty="0" smtClean="0">
                <a:ln>
                  <a:solidFill>
                    <a:srgbClr val="00B0F0"/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          </a:t>
            </a:r>
            <a:endParaRPr lang="ru-RU" dirty="0">
              <a:ln>
                <a:solidFill>
                  <a:srgbClr val="00B0F0"/>
                </a:solidFill>
              </a:ln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584176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600" b="1" dirty="0" smtClean="0">
                <a:solidFill>
                  <a:schemeClr val="bg2">
                    <a:lumMod val="50000"/>
                  </a:schemeClr>
                </a:solidFill>
              </a:rPr>
              <a:t>Short-</a:t>
            </a:r>
            <a:r>
              <a:rPr lang="en-US" sz="6600" b="1" dirty="0" err="1" smtClean="0">
                <a:solidFill>
                  <a:schemeClr val="bg2">
                    <a:lumMod val="50000"/>
                  </a:schemeClr>
                </a:solidFill>
              </a:rPr>
              <a:t>Treck</a:t>
            </a:r>
            <a:r>
              <a:rPr lang="en-US" sz="6600" b="1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US" sz="6600" b="1" dirty="0" smtClean="0">
                <a:solidFill>
                  <a:schemeClr val="bg2">
                    <a:lumMod val="50000"/>
                  </a:schemeClr>
                </a:solidFill>
              </a:rPr>
            </a:br>
            <a:endParaRPr lang="ru-RU" sz="36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268760"/>
            <a:ext cx="3960440" cy="158417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</a:rPr>
              <a:t>1 000m und 500 m</a:t>
            </a:r>
            <a:endParaRPr lang="en-US" dirty="0" smtClean="0">
              <a:ln>
                <a:solidFill>
                  <a:srgbClr val="FFC000"/>
                </a:solidFill>
              </a:ln>
              <a:solidFill>
                <a:srgbClr val="FFFF00"/>
              </a:solidFill>
            </a:endParaRPr>
          </a:p>
          <a:p>
            <a:pPr algn="ctr">
              <a:buNone/>
            </a:pPr>
            <a:r>
              <a:rPr lang="en-US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</a:rPr>
              <a:t>2 Gold</a:t>
            </a:r>
            <a:endParaRPr lang="en-US" dirty="0" smtClean="0">
              <a:ln>
                <a:solidFill>
                  <a:srgbClr val="FFC000"/>
                </a:solidFill>
              </a:ln>
              <a:solidFill>
                <a:srgbClr val="EEB61A"/>
              </a:solidFill>
            </a:endParaRPr>
          </a:p>
          <a:p>
            <a:pPr algn="ctr">
              <a:buNone/>
            </a:pPr>
            <a:r>
              <a:rPr lang="en-US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Viktor An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АН В.JPG"/>
          <p:cNvPicPr>
            <a:picLocks noChangeAspect="1"/>
          </p:cNvPicPr>
          <p:nvPr/>
        </p:nvPicPr>
        <p:blipFill>
          <a:blip r:embed="rId2" cstate="print"/>
          <a:srcRect r="29403"/>
          <a:stretch>
            <a:fillRect/>
          </a:stretch>
        </p:blipFill>
        <p:spPr>
          <a:xfrm>
            <a:off x="1043608" y="2852936"/>
            <a:ext cx="2643233" cy="1656184"/>
          </a:xfrm>
          <a:prstGeom prst="rect">
            <a:avLst/>
          </a:prstGeom>
        </p:spPr>
      </p:pic>
      <p:pic>
        <p:nvPicPr>
          <p:cNvPr id="5" name="Рисунок 4" descr="шорт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0152" y="4653136"/>
            <a:ext cx="3033036" cy="1983455"/>
          </a:xfrm>
          <a:prstGeom prst="rect">
            <a:avLst/>
          </a:prstGeom>
        </p:spPr>
      </p:pic>
      <p:pic>
        <p:nvPicPr>
          <p:cNvPr id="6" name="Рисунок 5" descr="команда шорт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3928" y="2924944"/>
            <a:ext cx="3084193" cy="189480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004048" y="2132856"/>
            <a:ext cx="38884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 err="1" smtClean="0">
                <a:solidFill>
                  <a:schemeClr val="bg2">
                    <a:lumMod val="50000"/>
                  </a:schemeClr>
                </a:solidFill>
              </a:rPr>
              <a:t>Mannschaft</a:t>
            </a: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400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</a:rPr>
              <a:t>Gold</a:t>
            </a: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   </a:t>
            </a: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5 000 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7200" dirty="0" err="1" smtClean="0">
                <a:solidFill>
                  <a:schemeClr val="bg2">
                    <a:lumMod val="50000"/>
                  </a:schemeClr>
                </a:solidFill>
              </a:rPr>
              <a:t>Bobsport</a:t>
            </a:r>
            <a:endParaRPr lang="ru-RU" sz="7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27848"/>
          </a:xfrm>
        </p:spPr>
        <p:txBody>
          <a:bodyPr/>
          <a:lstStyle/>
          <a:p>
            <a:pPr>
              <a:buNone/>
            </a:pPr>
            <a:r>
              <a:rPr lang="en-US" sz="2800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</a:rPr>
              <a:t>               Gold                                        </a:t>
            </a:r>
            <a:r>
              <a:rPr lang="en-US" sz="2800" dirty="0" err="1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</a:rPr>
              <a:t>Gold</a:t>
            </a:r>
            <a:endParaRPr lang="en-US" sz="2400" dirty="0" smtClean="0">
              <a:ln>
                <a:solidFill>
                  <a:schemeClr val="bg2">
                    <a:lumMod val="50000"/>
                  </a:schemeClr>
                </a:solidFill>
              </a:ln>
              <a:solidFill>
                <a:schemeClr val="bg2">
                  <a:lumMod val="50000"/>
                </a:schemeClr>
              </a:solidFill>
            </a:endParaRPr>
          </a:p>
          <a:p>
            <a:pPr>
              <a:buNone/>
            </a:pPr>
            <a:r>
              <a:rPr lang="en-US" sz="240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Alexander </a:t>
            </a:r>
            <a:r>
              <a:rPr lang="en-US" sz="2400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Subkow</a:t>
            </a:r>
            <a:r>
              <a:rPr lang="en-US" sz="240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 und                     Alexander </a:t>
            </a:r>
            <a:r>
              <a:rPr lang="en-US" sz="2400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Subkow</a:t>
            </a:r>
            <a:r>
              <a:rPr lang="en-US" sz="240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en-US" sz="2400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Alexej</a:t>
            </a:r>
            <a:r>
              <a:rPr lang="en-US" sz="240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  </a:t>
            </a:r>
          </a:p>
          <a:p>
            <a:pPr>
              <a:buNone/>
            </a:pPr>
            <a:r>
              <a:rPr lang="en-US" sz="240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      </a:t>
            </a:r>
            <a:r>
              <a:rPr lang="en-US" sz="2400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Alexej</a:t>
            </a:r>
            <a:r>
              <a:rPr lang="en-US" sz="240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400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Woewoda</a:t>
            </a:r>
            <a:r>
              <a:rPr lang="en-US" sz="240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                    </a:t>
            </a:r>
            <a:r>
              <a:rPr lang="en-US" sz="2400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Woewoda</a:t>
            </a:r>
            <a:r>
              <a:rPr lang="en-US" sz="240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en-US" sz="2400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Alexej</a:t>
            </a:r>
            <a:r>
              <a:rPr lang="en-US" sz="240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400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Negodajlo</a:t>
            </a:r>
            <a:endParaRPr lang="en-US" sz="2400" dirty="0" smtClean="0">
              <a:ln>
                <a:solidFill>
                  <a:schemeClr val="bg2">
                    <a:lumMod val="50000"/>
                  </a:schemeClr>
                </a:solidFill>
              </a:ln>
              <a:solidFill>
                <a:schemeClr val="bg2">
                  <a:lumMod val="50000"/>
                </a:schemeClr>
              </a:solidFill>
            </a:endParaRPr>
          </a:p>
          <a:p>
            <a:pPr>
              <a:buNone/>
            </a:pPr>
            <a:r>
              <a:rPr lang="en-US" sz="240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                                                             </a:t>
            </a:r>
            <a:r>
              <a:rPr lang="en-US" sz="2400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Dmitrij</a:t>
            </a:r>
            <a:r>
              <a:rPr lang="en-US" sz="240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400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Trunenkow</a:t>
            </a:r>
            <a:endParaRPr lang="ru-RU" sz="2400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" name="Рисунок 3" descr="зебков воевод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708920"/>
            <a:ext cx="4356084" cy="2905508"/>
          </a:xfrm>
          <a:prstGeom prst="rect">
            <a:avLst/>
          </a:prstGeom>
        </p:spPr>
      </p:pic>
      <p:pic>
        <p:nvPicPr>
          <p:cNvPr id="5" name="Рисунок 4" descr="бобслей.jpg"/>
          <p:cNvPicPr>
            <a:picLocks noChangeAspect="1"/>
          </p:cNvPicPr>
          <p:nvPr/>
        </p:nvPicPr>
        <p:blipFill>
          <a:blip r:embed="rId3" cstate="print"/>
          <a:srcRect l="18249" t="19947" r="25052"/>
          <a:stretch>
            <a:fillRect/>
          </a:stretch>
        </p:blipFill>
        <p:spPr>
          <a:xfrm>
            <a:off x="4283968" y="2996952"/>
            <a:ext cx="4595536" cy="36724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 smtClean="0">
                <a:solidFill>
                  <a:schemeClr val="bg2">
                    <a:lumMod val="50000"/>
                  </a:schemeClr>
                </a:solidFill>
              </a:rPr>
              <a:t>Snowboard</a:t>
            </a:r>
            <a:endParaRPr lang="ru-RU" sz="5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692696"/>
            <a:ext cx="8229600" cy="52718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6600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</a:rPr>
              <a:t>2</a:t>
            </a:r>
            <a:r>
              <a:rPr lang="en-US" sz="4000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</a:rPr>
              <a:t> Gold</a:t>
            </a:r>
          </a:p>
          <a:p>
            <a:pPr algn="ctr">
              <a:buNone/>
            </a:pPr>
            <a:r>
              <a:rPr lang="en-US" sz="400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Vik </a:t>
            </a:r>
            <a:r>
              <a:rPr lang="en-US" sz="4000" dirty="0" err="1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Uaild</a:t>
            </a:r>
            <a:endParaRPr lang="en-US" sz="4000" dirty="0" smtClean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chemeClr val="bg2">
                  <a:lumMod val="50000"/>
                </a:schemeClr>
              </a:solidFill>
            </a:endParaRPr>
          </a:p>
          <a:p>
            <a:pPr algn="ctr">
              <a:buNone/>
            </a:pPr>
            <a:endParaRPr lang="en-US" sz="4000" dirty="0" smtClean="0">
              <a:ln>
                <a:solidFill>
                  <a:srgbClr val="FFC000"/>
                </a:solidFill>
              </a:ln>
              <a:solidFill>
                <a:srgbClr val="FFFF00"/>
              </a:solidFill>
            </a:endParaRPr>
          </a:p>
          <a:p>
            <a:pPr algn="ctr">
              <a:buNone/>
            </a:pPr>
            <a:endParaRPr lang="ru-RU" sz="4000" dirty="0"/>
          </a:p>
        </p:txBody>
      </p:sp>
      <p:pic>
        <p:nvPicPr>
          <p:cNvPr id="4" name="Рисунок 3" descr="сноу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688" y="2620409"/>
            <a:ext cx="6186264" cy="3976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600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Skeleton</a:t>
            </a:r>
            <a:endParaRPr lang="ru-RU" sz="6000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268760"/>
            <a:ext cx="8568952" cy="5400600"/>
          </a:xfrm>
        </p:spPr>
        <p:txBody>
          <a:bodyPr/>
          <a:lstStyle/>
          <a:p>
            <a:pPr algn="ctr">
              <a:buNone/>
            </a:pPr>
            <a:r>
              <a:rPr lang="en-US" sz="3600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</a:rPr>
              <a:t>Gold                                          </a:t>
            </a:r>
          </a:p>
          <a:p>
            <a:pPr algn="ctr">
              <a:buNone/>
            </a:pPr>
            <a:r>
              <a:rPr lang="en-US" sz="360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   </a:t>
            </a:r>
            <a:r>
              <a:rPr lang="en-US" sz="3600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Alexandr</a:t>
            </a:r>
            <a:r>
              <a:rPr lang="en-US" sz="360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3600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Tretjakow</a:t>
            </a:r>
            <a:r>
              <a:rPr lang="en-US" sz="360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   </a:t>
            </a:r>
            <a:r>
              <a:rPr lang="en-US" sz="280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                    </a:t>
            </a:r>
            <a:endParaRPr lang="ru-RU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" name="Рисунок 3" descr="АЛ.Третьяков.jpg"/>
          <p:cNvPicPr>
            <a:picLocks noChangeAspect="1"/>
          </p:cNvPicPr>
          <p:nvPr/>
        </p:nvPicPr>
        <p:blipFill>
          <a:blip r:embed="rId2" cstate="print"/>
          <a:srcRect l="7976" t="2170" r="5879"/>
          <a:stretch>
            <a:fillRect/>
          </a:stretch>
        </p:blipFill>
        <p:spPr>
          <a:xfrm>
            <a:off x="1619672" y="2636912"/>
            <a:ext cx="6120680" cy="38884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6600" dirty="0" smtClean="0">
                <a:ln>
                  <a:solidFill>
                    <a:schemeClr val="bg2">
                      <a:lumMod val="9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Biathlon</a:t>
            </a:r>
            <a:endParaRPr lang="ru-RU" sz="6600" dirty="0">
              <a:ln>
                <a:solidFill>
                  <a:schemeClr val="bg2">
                    <a:lumMod val="90000"/>
                  </a:schemeClr>
                </a:solidFill>
              </a:ln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24744"/>
            <a:ext cx="8640960" cy="573325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400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</a:rPr>
              <a:t>Gold</a:t>
            </a:r>
          </a:p>
          <a:p>
            <a:pPr algn="ctr">
              <a:buNone/>
            </a:pPr>
            <a:r>
              <a:rPr lang="en-US" sz="4400" dirty="0" err="1" smtClean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Mannschaft</a:t>
            </a:r>
            <a:r>
              <a:rPr lang="ru-RU" sz="4400" dirty="0" smtClean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       </a:t>
            </a:r>
            <a:r>
              <a:rPr lang="en-US" sz="4400" dirty="0" err="1" smtClean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Männer</a:t>
            </a:r>
            <a:endParaRPr lang="ru-RU" sz="4400" dirty="0">
              <a:ln>
                <a:solidFill>
                  <a:schemeClr val="bg2">
                    <a:lumMod val="75000"/>
                  </a:schemeClr>
                </a:solidFill>
              </a:ln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026" name="Picture 2" descr="C:\Documents and Settings\User\Рабочий стол\отдельная папка\биатлон золот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636912"/>
            <a:ext cx="7416824" cy="3960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6600" dirty="0" err="1" smtClean="0">
                <a:solidFill>
                  <a:schemeClr val="bg2">
                    <a:lumMod val="50000"/>
                  </a:schemeClr>
                </a:solidFill>
              </a:rPr>
              <a:t>Schisport</a:t>
            </a:r>
            <a:endParaRPr lang="ru-RU" sz="6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80728"/>
            <a:ext cx="8964488" cy="58772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200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</a:rPr>
              <a:t>                                        Gold</a:t>
            </a:r>
          </a:p>
          <a:p>
            <a:pPr>
              <a:buNone/>
            </a:pPr>
            <a:r>
              <a:rPr lang="en-US" sz="320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                             Alexander </a:t>
            </a:r>
            <a:r>
              <a:rPr lang="en-US" sz="3200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Legkow</a:t>
            </a:r>
            <a:endParaRPr lang="ru-RU" sz="3200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" name="Рисунок 3" descr="легко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688" y="2348880"/>
            <a:ext cx="5472608" cy="4248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0F0F0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681</TotalTime>
  <Words>220</Words>
  <Application>Microsoft Office PowerPoint</Application>
  <PresentationFormat>Экран (4:3)</PresentationFormat>
  <Paragraphs>119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Поток</vt:lpstr>
      <vt:lpstr>Sotschi  Russland</vt:lpstr>
      <vt:lpstr> Olympisches Tagebuch</vt:lpstr>
      <vt:lpstr>Слайд 3</vt:lpstr>
      <vt:lpstr>Short-Treck </vt:lpstr>
      <vt:lpstr>Bobsport</vt:lpstr>
      <vt:lpstr>Snowboard</vt:lpstr>
      <vt:lpstr>Skeleton</vt:lpstr>
      <vt:lpstr>Biathlon</vt:lpstr>
      <vt:lpstr>Schisport</vt:lpstr>
      <vt:lpstr>Eiskunstlauf  Silber</vt:lpstr>
      <vt:lpstr>Schisport         3 Silber</vt:lpstr>
      <vt:lpstr>Biathlon          Silber</vt:lpstr>
      <vt:lpstr>Short-Treck          Silber</vt:lpstr>
      <vt:lpstr>Rodeln</vt:lpstr>
      <vt:lpstr>Snowboard</vt:lpstr>
      <vt:lpstr>Eissport</vt:lpstr>
      <vt:lpstr>Eiskunstlauf Bronze</vt:lpstr>
      <vt:lpstr>Skeleton</vt:lpstr>
      <vt:lpstr>Слайд 19</vt:lpstr>
      <vt:lpstr>Fristeil</vt:lpstr>
      <vt:lpstr>Eissport</vt:lpstr>
      <vt:lpstr>Short-Treck    1 500 m</vt:lpstr>
      <vt:lpstr>Biathlon Bronze</vt:lpstr>
      <vt:lpstr>Schisport</vt:lpstr>
      <vt:lpstr>Russland</vt:lpstr>
      <vt:lpstr> Vorbereitet: Filippowa Julia Klasse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Olympisches Tagebuch</dc:title>
  <dc:creator>филипповы</dc:creator>
  <cp:lastModifiedBy>User</cp:lastModifiedBy>
  <cp:revision>89</cp:revision>
  <dcterms:created xsi:type="dcterms:W3CDTF">2014-02-23T12:25:48Z</dcterms:created>
  <dcterms:modified xsi:type="dcterms:W3CDTF">2015-05-26T19:21:47Z</dcterms:modified>
</cp:coreProperties>
</file>