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57" r:id="rId4"/>
    <p:sldId id="260" r:id="rId5"/>
    <p:sldId id="258" r:id="rId6"/>
    <p:sldId id="259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98E244A-15AC-469F-A989-A49C472BB1FF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399549A-6E97-42AB-82C9-17E8984CB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8E244A-15AC-469F-A989-A49C472BB1FF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9549A-6E97-42AB-82C9-17E8984CB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8E244A-15AC-469F-A989-A49C472BB1FF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9549A-6E97-42AB-82C9-17E8984CB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8E244A-15AC-469F-A989-A49C472BB1FF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9549A-6E97-42AB-82C9-17E8984CB2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8E244A-15AC-469F-A989-A49C472BB1FF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9549A-6E97-42AB-82C9-17E8984CB2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8E244A-15AC-469F-A989-A49C472BB1FF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9549A-6E97-42AB-82C9-17E8984CB2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8E244A-15AC-469F-A989-A49C472BB1FF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9549A-6E97-42AB-82C9-17E8984CB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8E244A-15AC-469F-A989-A49C472BB1FF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9549A-6E97-42AB-82C9-17E8984CB2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8E244A-15AC-469F-A989-A49C472BB1FF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9549A-6E97-42AB-82C9-17E8984CB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98E244A-15AC-469F-A989-A49C472BB1FF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9549A-6E97-42AB-82C9-17E8984CB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98E244A-15AC-469F-A989-A49C472BB1FF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99549A-6E97-42AB-82C9-17E8984CB2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98E244A-15AC-469F-A989-A49C472BB1FF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399549A-6E97-42AB-82C9-17E8984CB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348464" cy="216024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err="1" smtClean="0">
                <a:solidFill>
                  <a:srgbClr val="0070C0"/>
                </a:solidFill>
              </a:rPr>
              <a:t>Projekt</a:t>
            </a:r>
            <a:r>
              <a:rPr lang="en-US" sz="4400" dirty="0" smtClean="0">
                <a:solidFill>
                  <a:srgbClr val="0070C0"/>
                </a:solidFill>
              </a:rPr>
              <a:t/>
            </a:r>
            <a:br>
              <a:rPr lang="en-US" sz="4400" dirty="0" smtClean="0">
                <a:solidFill>
                  <a:srgbClr val="0070C0"/>
                </a:solidFill>
              </a:rPr>
            </a:br>
            <a:r>
              <a:rPr lang="en-US" sz="4400" dirty="0" err="1" smtClean="0">
                <a:solidFill>
                  <a:srgbClr val="0070C0"/>
                </a:solidFill>
              </a:rPr>
              <a:t>Olympisches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</a:rPr>
              <a:t>Tagebuch</a:t>
            </a:r>
            <a:r>
              <a:rPr lang="en-US" sz="4400" dirty="0" smtClean="0">
                <a:solidFill>
                  <a:srgbClr val="0070C0"/>
                </a:solidFill>
              </a:rPr>
              <a:t>. </a:t>
            </a:r>
            <a:br>
              <a:rPr lang="en-US" sz="4400" dirty="0" smtClean="0">
                <a:solidFill>
                  <a:srgbClr val="0070C0"/>
                </a:solidFill>
              </a:rPr>
            </a:br>
            <a:r>
              <a:rPr lang="en-US" sz="4400" dirty="0" smtClean="0">
                <a:solidFill>
                  <a:srgbClr val="0070C0"/>
                </a:solidFill>
              </a:rPr>
              <a:t>Deutsche </a:t>
            </a:r>
            <a:r>
              <a:rPr lang="en-US" sz="4400" dirty="0" err="1" smtClean="0">
                <a:solidFill>
                  <a:srgbClr val="0070C0"/>
                </a:solidFill>
              </a:rPr>
              <a:t>Olympiasieger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br>
              <a:rPr lang="en-US" sz="4400" dirty="0" smtClean="0">
                <a:solidFill>
                  <a:srgbClr val="0070C0"/>
                </a:solidFill>
              </a:rPr>
            </a:br>
            <a:r>
              <a:rPr lang="en-US" sz="4400" dirty="0" smtClean="0">
                <a:solidFill>
                  <a:srgbClr val="0070C0"/>
                </a:solidFill>
              </a:rPr>
              <a:t>in </a:t>
            </a:r>
            <a:r>
              <a:rPr lang="en-US" sz="4400" dirty="0" err="1" smtClean="0">
                <a:solidFill>
                  <a:srgbClr val="0070C0"/>
                </a:solidFill>
              </a:rPr>
              <a:t>Sotschi</a:t>
            </a:r>
            <a:r>
              <a:rPr lang="en-US" sz="4400" dirty="0" smtClean="0">
                <a:solidFill>
                  <a:srgbClr val="0070C0"/>
                </a:solidFill>
              </a:rPr>
              <a:t> 2014</a:t>
            </a:r>
            <a:r>
              <a:rPr lang="en-US" sz="4400" dirty="0" smtClean="0">
                <a:solidFill>
                  <a:srgbClr val="0070C0"/>
                </a:solidFill>
              </a:rPr>
              <a:t>.</a:t>
            </a:r>
            <a:endParaRPr lang="ru-RU" sz="44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564904"/>
            <a:ext cx="397938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2837873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Gold       8</a:t>
            </a:r>
            <a:br>
              <a:rPr lang="en-US" dirty="0" smtClean="0"/>
            </a:br>
            <a:r>
              <a:rPr lang="en-US" dirty="0" smtClean="0"/>
              <a:t>Silber     6</a:t>
            </a:r>
            <a:br>
              <a:rPr lang="en-US" dirty="0" smtClean="0"/>
            </a:br>
            <a:r>
              <a:rPr lang="en-US" dirty="0" smtClean="0"/>
              <a:t>Bronze   5</a:t>
            </a:r>
            <a:br>
              <a:rPr lang="en-US" dirty="0" smtClean="0"/>
            </a:br>
            <a:r>
              <a:rPr lang="en-US" dirty="0" smtClean="0"/>
              <a:t>             (19)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4149079"/>
            <a:ext cx="8206680" cy="662231"/>
          </a:xfrm>
        </p:spPr>
        <p:txBody>
          <a:bodyPr>
            <a:normAutofit/>
          </a:bodyPr>
          <a:lstStyle/>
          <a:p>
            <a:endParaRPr lang="ru-RU" sz="1600" dirty="0"/>
          </a:p>
        </p:txBody>
      </p:sp>
      <p:pic>
        <p:nvPicPr>
          <p:cNvPr id="4" name="Picture 2" descr="C:\Documents and Settings\User\Мои документы\нем.фла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908720"/>
            <a:ext cx="3168352" cy="1901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220099">
            <a:off x="308122" y="2979170"/>
            <a:ext cx="4619786" cy="907951"/>
          </a:xfrm>
        </p:spPr>
        <p:txBody>
          <a:bodyPr>
            <a:noAutofit/>
          </a:bodyPr>
          <a:lstStyle/>
          <a:p>
            <a:r>
              <a:rPr lang="en-US" sz="7200" dirty="0" err="1" smtClean="0">
                <a:solidFill>
                  <a:srgbClr val="0070C0"/>
                </a:solidFill>
                <a:latin typeface="Bookman Old Style" pitchFamily="18" charset="0"/>
              </a:rPr>
              <a:t>Schlitten</a:t>
            </a:r>
            <a:endParaRPr lang="ru-RU" sz="7200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4168" y="4149080"/>
            <a:ext cx="2808312" cy="1489720"/>
          </a:xfrm>
        </p:spPr>
        <p:txBody>
          <a:bodyPr>
            <a:noAutofit/>
          </a:bodyPr>
          <a:lstStyle/>
          <a:p>
            <a:pPr algn="ctr"/>
            <a:r>
              <a:rPr lang="en-US" sz="2000" b="1" dirty="0" smtClean="0"/>
              <a:t>Tobias </a:t>
            </a:r>
            <a:r>
              <a:rPr lang="en-US" sz="2000" b="1" dirty="0" err="1" smtClean="0"/>
              <a:t>Arlt</a:t>
            </a:r>
            <a:endParaRPr lang="en-US" sz="2000" b="1" dirty="0" smtClean="0"/>
          </a:p>
          <a:p>
            <a:pPr algn="ctr"/>
            <a:r>
              <a:rPr lang="en-US" sz="2000" b="1" dirty="0" smtClean="0"/>
              <a:t>Tobias </a:t>
            </a:r>
            <a:r>
              <a:rPr lang="en-US" sz="2000" b="1" dirty="0" err="1" smtClean="0"/>
              <a:t>Wendl</a:t>
            </a:r>
            <a:endParaRPr lang="ru-RU" sz="2000" b="1" dirty="0"/>
          </a:p>
        </p:txBody>
      </p:sp>
      <p:pic>
        <p:nvPicPr>
          <p:cNvPr id="1026" name="Picture 2" descr="C:\Documents and Settings\User\Рабочий стол\Наташина папка\феликс ло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356992"/>
            <a:ext cx="2092449" cy="15007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635896" y="4877292"/>
            <a:ext cx="2520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Felix Loch</a:t>
            </a:r>
            <a:endParaRPr lang="ru-RU" sz="2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636912"/>
            <a:ext cx="25527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88640"/>
            <a:ext cx="2543175" cy="1500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188640"/>
            <a:ext cx="172819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283968" y="1844824"/>
            <a:ext cx="37444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 smtClean="0"/>
              <a:t>Natali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Geisenberger</a:t>
            </a:r>
            <a:endParaRPr lang="ru-RU" sz="2000" b="1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88640"/>
            <a:ext cx="2736304" cy="1500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-468560" y="1772816"/>
            <a:ext cx="4545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Felix Loch  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1988840"/>
            <a:ext cx="23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/>
              <a:t>Natali</a:t>
            </a:r>
            <a:r>
              <a:rPr lang="en-US" b="1" dirty="0" smtClean="0"/>
              <a:t> </a:t>
            </a:r>
            <a:r>
              <a:rPr lang="en-US" b="1" dirty="0" err="1" smtClean="0"/>
              <a:t>Geisenberger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2276871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Tobias </a:t>
            </a:r>
            <a:r>
              <a:rPr lang="en-US" b="1" dirty="0" err="1" smtClean="0"/>
              <a:t>Arlt</a:t>
            </a:r>
            <a:endParaRPr lang="en-US" b="1" dirty="0" smtClean="0"/>
          </a:p>
          <a:p>
            <a:pPr algn="ctr"/>
            <a:r>
              <a:rPr lang="en-US" b="1" dirty="0" smtClean="0"/>
              <a:t>Tobias </a:t>
            </a:r>
            <a:r>
              <a:rPr lang="en-US" b="1" dirty="0" err="1" smtClean="0"/>
              <a:t>Wendl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988840"/>
            <a:ext cx="2736304" cy="432048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Karina </a:t>
            </a:r>
            <a:r>
              <a:rPr lang="en-US" sz="2000" dirty="0" err="1" smtClean="0"/>
              <a:t>Fogt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0261920">
            <a:off x="338498" y="2589187"/>
            <a:ext cx="7772400" cy="1551040"/>
          </a:xfrm>
        </p:spPr>
        <p:txBody>
          <a:bodyPr>
            <a:noAutofit/>
          </a:bodyPr>
          <a:lstStyle/>
          <a:p>
            <a:r>
              <a:rPr lang="en-US" sz="8000" b="1" dirty="0" err="1" smtClean="0">
                <a:solidFill>
                  <a:srgbClr val="0070C0"/>
                </a:solidFill>
              </a:rPr>
              <a:t>Schispringen</a:t>
            </a:r>
            <a:endParaRPr lang="ru-RU" sz="8000" b="1" dirty="0">
              <a:solidFill>
                <a:srgbClr val="0070C0"/>
              </a:solidFill>
            </a:endParaRPr>
          </a:p>
        </p:txBody>
      </p:sp>
      <p:pic>
        <p:nvPicPr>
          <p:cNvPr id="3074" name="Picture 2" descr="C:\Documents and Settings\User\Рабочий стол\Наташина папка\фог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2359149" cy="1572766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60648"/>
            <a:ext cx="275272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923928" y="3789040"/>
            <a:ext cx="2448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Andreas </a:t>
            </a:r>
            <a:r>
              <a:rPr lang="en-US" dirty="0" err="1" smtClean="0"/>
              <a:t>Wank</a:t>
            </a:r>
            <a:endParaRPr lang="en-US" dirty="0" smtClean="0"/>
          </a:p>
          <a:p>
            <a:pPr algn="ctr"/>
            <a:r>
              <a:rPr lang="en-US" dirty="0" err="1" smtClean="0"/>
              <a:t>Marinus</a:t>
            </a:r>
            <a:r>
              <a:rPr lang="en-US" dirty="0" smtClean="0"/>
              <a:t> Kraus</a:t>
            </a:r>
          </a:p>
          <a:p>
            <a:pPr algn="ctr"/>
            <a:r>
              <a:rPr lang="en-US" dirty="0" smtClean="0"/>
              <a:t>Andreas </a:t>
            </a:r>
            <a:r>
              <a:rPr lang="en-US" dirty="0" err="1" smtClean="0"/>
              <a:t>Wellinger</a:t>
            </a:r>
            <a:endParaRPr lang="en-US" dirty="0" smtClean="0"/>
          </a:p>
          <a:p>
            <a:pPr algn="ctr"/>
            <a:r>
              <a:rPr lang="en-US" dirty="0" err="1" smtClean="0"/>
              <a:t>Sewerin</a:t>
            </a:r>
            <a:r>
              <a:rPr lang="en-US" dirty="0" smtClean="0"/>
              <a:t> Freund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2754" y="2996952"/>
            <a:ext cx="260771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0282518">
            <a:off x="758752" y="1619409"/>
            <a:ext cx="8224021" cy="1549594"/>
          </a:xfrm>
        </p:spPr>
        <p:txBody>
          <a:bodyPr>
            <a:noAutofit/>
          </a:bodyPr>
          <a:lstStyle/>
          <a:p>
            <a:r>
              <a:rPr lang="en-US" sz="7200" dirty="0" err="1" smtClean="0">
                <a:solidFill>
                  <a:srgbClr val="0070C0"/>
                </a:solidFill>
              </a:rPr>
              <a:t>Schidoppelkampf</a:t>
            </a:r>
            <a:endParaRPr lang="ru-RU" sz="7200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Documents and Settings\User\Рабочий стол\Наташина папка\эрик ф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356992"/>
            <a:ext cx="3744416" cy="2520280"/>
          </a:xfrm>
          <a:prstGeom prst="rect">
            <a:avLst/>
          </a:prstGeom>
          <a:noFill/>
        </p:spPr>
      </p:pic>
      <p:pic>
        <p:nvPicPr>
          <p:cNvPr id="2051" name="Picture 3" descr="C:\Documents and Settings\User\Рабочий стол\Наташина папка\эр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60648"/>
            <a:ext cx="2664296" cy="175453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63688" y="4365104"/>
            <a:ext cx="26642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/>
              <a:t>Erik </a:t>
            </a:r>
            <a:r>
              <a:rPr lang="en-US" sz="4000" b="1" dirty="0" err="1" smtClean="0"/>
              <a:t>Frenzel</a:t>
            </a:r>
            <a:endParaRPr lang="ru-RU" sz="4000" b="1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4664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3168352" cy="576064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Maria </a:t>
            </a:r>
            <a:r>
              <a:rPr lang="en-US" sz="2000" dirty="0" err="1" smtClean="0"/>
              <a:t>Höfl-Risch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0186744">
            <a:off x="350050" y="2457505"/>
            <a:ext cx="8007962" cy="1762538"/>
          </a:xfrm>
        </p:spPr>
        <p:txBody>
          <a:bodyPr>
            <a:noAutofit/>
          </a:bodyPr>
          <a:lstStyle/>
          <a:p>
            <a:r>
              <a:rPr lang="en-US" sz="8000" b="1" dirty="0" err="1" smtClean="0">
                <a:solidFill>
                  <a:srgbClr val="0070C0"/>
                </a:solidFill>
              </a:rPr>
              <a:t>Bergschisport</a:t>
            </a:r>
            <a:endParaRPr lang="ru-RU" sz="80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C:\Documents and Settings\User\Мои документы\пьедеста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6382" y="329383"/>
            <a:ext cx="2328259" cy="1587449"/>
          </a:xfrm>
          <a:prstGeom prst="rect">
            <a:avLst/>
          </a:prstGeom>
          <a:noFill/>
        </p:spPr>
      </p:pic>
      <p:pic>
        <p:nvPicPr>
          <p:cNvPr id="1027" name="Picture 3" descr="C:\Documents and Settings\User\Мои документы\мар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50493"/>
            <a:ext cx="2364482" cy="1626937"/>
          </a:xfrm>
          <a:prstGeom prst="rect">
            <a:avLst/>
          </a:prstGeom>
          <a:noFill/>
        </p:spPr>
      </p:pic>
      <p:pic>
        <p:nvPicPr>
          <p:cNvPr id="1028" name="Picture 4" descr="C:\Documents and Settings\User\Мои документы\мари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573016"/>
            <a:ext cx="1762125" cy="1428750"/>
          </a:xfrm>
          <a:prstGeom prst="rect">
            <a:avLst/>
          </a:prstGeom>
          <a:noFill/>
        </p:spPr>
      </p:pic>
      <p:pic>
        <p:nvPicPr>
          <p:cNvPr id="1029" name="Picture 5" descr="C:\Documents and Settings\User\Мои документы\нем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2996952"/>
            <a:ext cx="24574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4221088"/>
            <a:ext cx="4515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Vorbereitet</a:t>
            </a:r>
            <a:r>
              <a:rPr lang="en-US" dirty="0" smtClean="0"/>
              <a:t>: </a:t>
            </a:r>
            <a:r>
              <a:rPr lang="en-US" dirty="0" err="1" smtClean="0"/>
              <a:t>Telizina</a:t>
            </a:r>
            <a:r>
              <a:rPr lang="en-US" dirty="0" smtClean="0"/>
              <a:t> </a:t>
            </a:r>
            <a:r>
              <a:rPr lang="en-US" dirty="0" err="1" smtClean="0"/>
              <a:t>Tatjana</a:t>
            </a:r>
            <a:r>
              <a:rPr lang="en-US" dirty="0" smtClean="0"/>
              <a:t> </a:t>
            </a:r>
            <a:r>
              <a:rPr lang="en-US" dirty="0" err="1" smtClean="0"/>
              <a:t>Klasse</a:t>
            </a:r>
            <a:r>
              <a:rPr lang="en-US" dirty="0" smtClean="0"/>
              <a:t> 10</a:t>
            </a:r>
            <a:endParaRPr lang="ru-RU" dirty="0"/>
          </a:p>
        </p:txBody>
      </p:sp>
      <p:pic>
        <p:nvPicPr>
          <p:cNvPr id="1026" name="Picture 2" descr="C:\Documents and Settings\User\Мои документы\салю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04664"/>
            <a:ext cx="6746020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0F0F0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66</TotalTime>
  <Words>43</Words>
  <Application>Microsoft Office PowerPoint</Application>
  <PresentationFormat>Экран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Projekt Olympisches Tagebuch.  Deutsche Olympiasieger  in Sotschi 2014.</vt:lpstr>
      <vt:lpstr>Gold       8 Silber     6 Bronze   5              (19)</vt:lpstr>
      <vt:lpstr>Schlitten</vt:lpstr>
      <vt:lpstr>Karina Fogt</vt:lpstr>
      <vt:lpstr>Schidoppelkampf</vt:lpstr>
      <vt:lpstr>Maria Höfl-Risch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17</cp:revision>
  <dcterms:created xsi:type="dcterms:W3CDTF">2014-03-26T14:24:35Z</dcterms:created>
  <dcterms:modified xsi:type="dcterms:W3CDTF">2014-04-02T16:55:18Z</dcterms:modified>
</cp:coreProperties>
</file>