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3" r:id="rId4"/>
    <p:sldId id="265" r:id="rId5"/>
    <p:sldId id="267" r:id="rId6"/>
    <p:sldId id="257" r:id="rId7"/>
    <p:sldId id="262" r:id="rId8"/>
    <p:sldId id="259" r:id="rId9"/>
    <p:sldId id="269" r:id="rId10"/>
    <p:sldId id="271" r:id="rId11"/>
    <p:sldId id="261" r:id="rId12"/>
    <p:sldId id="27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434" y="-14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EC656-2A14-4A70-B2C5-3034A606D843}" type="datetimeFigureOut">
              <a:rPr lang="ru-RU" smtClean="0"/>
              <a:pPr/>
              <a:t>26.05.2015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D8739-EC06-4628-845D-F3CF888C7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EC656-2A14-4A70-B2C5-3034A606D843}" type="datetimeFigureOut">
              <a:rPr lang="ru-RU" smtClean="0"/>
              <a:pPr/>
              <a:t>26.05.2015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D8739-EC06-4628-845D-F3CF888C7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EC656-2A14-4A70-B2C5-3034A606D843}" type="datetimeFigureOut">
              <a:rPr lang="ru-RU" smtClean="0"/>
              <a:pPr/>
              <a:t>26.05.2015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D8739-EC06-4628-845D-F3CF888C7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EC656-2A14-4A70-B2C5-3034A606D843}" type="datetimeFigureOut">
              <a:rPr lang="ru-RU" smtClean="0"/>
              <a:pPr/>
              <a:t>26.05.2015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D8739-EC06-4628-845D-F3CF888C7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EC656-2A14-4A70-B2C5-3034A606D843}" type="datetimeFigureOut">
              <a:rPr lang="ru-RU" smtClean="0"/>
              <a:pPr/>
              <a:t>26.05.2015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D8739-EC06-4628-845D-F3CF888C7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EC656-2A14-4A70-B2C5-3034A606D843}" type="datetimeFigureOut">
              <a:rPr lang="ru-RU" smtClean="0"/>
              <a:pPr/>
              <a:t>26.05.2015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D8739-EC06-4628-845D-F3CF888C7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EC656-2A14-4A70-B2C5-3034A606D843}" type="datetimeFigureOut">
              <a:rPr lang="ru-RU" smtClean="0"/>
              <a:pPr/>
              <a:t>26.05.2015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D8739-EC06-4628-845D-F3CF888C7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EC656-2A14-4A70-B2C5-3034A606D843}" type="datetimeFigureOut">
              <a:rPr lang="ru-RU" smtClean="0"/>
              <a:pPr/>
              <a:t>26.05.2015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D8739-EC06-4628-845D-F3CF888C7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EC656-2A14-4A70-B2C5-3034A606D843}" type="datetimeFigureOut">
              <a:rPr lang="ru-RU" smtClean="0"/>
              <a:pPr/>
              <a:t>26.05.2015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D8739-EC06-4628-845D-F3CF888C7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EC656-2A14-4A70-B2C5-3034A606D843}" type="datetimeFigureOut">
              <a:rPr lang="ru-RU" smtClean="0"/>
              <a:pPr/>
              <a:t>26.05.2015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D8739-EC06-4628-845D-F3CF888C7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EC656-2A14-4A70-B2C5-3034A606D843}" type="datetimeFigureOut">
              <a:rPr lang="ru-RU" smtClean="0"/>
              <a:pPr/>
              <a:t>26.05.2015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D8739-EC06-4628-845D-F3CF888C7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9EC656-2A14-4A70-B2C5-3034A606D843}" type="datetimeFigureOut">
              <a:rPr lang="ru-RU" smtClean="0"/>
              <a:pPr/>
              <a:t>26.05.2015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4D8739-EC06-4628-845D-F3CF888C7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commons.wikimedia.org/wiki/File:Mise_au_jeu_BOS_@_MTL_Faceoff.JPG?uselang=ru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commons.wikimedia.org/wiki/File:Ice_hockey_goal.jpg?uselang=ru" TargetMode="Externa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commons.wikimedia.org/wiki/File:Ice_hockey_McGill_University_1884.jpg?uselang=ru" TargetMode="Externa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1296143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sz="6600" b="1" dirty="0" err="1" smtClean="0">
                <a:latin typeface="Times New Roman" pitchFamily="18" charset="0"/>
                <a:cs typeface="Times New Roman" pitchFamily="18" charset="0"/>
              </a:rPr>
              <a:t>ockey</a:t>
            </a:r>
            <a:r>
              <a:rPr lang="en-US" sz="6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6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Mannschaftsportspiel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upload.wikimedia.org/wikipedia/commons/thumb/5/59/Mise_au_jeu_BOS_%40_MTL_Faceoff.JPG/270px-Mise_au_jeu_BOS_%40_MTL_Faceoff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2348880"/>
            <a:ext cx="6552728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5013176"/>
            <a:ext cx="9144000" cy="1159024"/>
          </a:xfrm>
        </p:spPr>
        <p:txBody>
          <a:bodyPr>
            <a:noAutofit/>
          </a:bodyPr>
          <a:lstStyle/>
          <a:p>
            <a:pPr algn="ctr"/>
            <a:r>
              <a:rPr lang="en-US" sz="4400" dirty="0" err="1" smtClean="0"/>
              <a:t>Seit</a:t>
            </a:r>
            <a:r>
              <a:rPr lang="en-US" sz="4400" dirty="0" smtClean="0"/>
              <a:t> 1998 (Nagano) </a:t>
            </a:r>
            <a:r>
              <a:rPr lang="en-US" sz="4400" dirty="0" err="1" smtClean="0"/>
              <a:t>ist</a:t>
            </a:r>
            <a:r>
              <a:rPr lang="en-US" sz="4400" dirty="0" smtClean="0"/>
              <a:t>  </a:t>
            </a:r>
            <a:r>
              <a:rPr lang="en-US" sz="4400" dirty="0" err="1" smtClean="0"/>
              <a:t>Frauenhockey</a:t>
            </a:r>
            <a:r>
              <a:rPr lang="en-US" sz="4400" dirty="0" smtClean="0"/>
              <a:t> die </a:t>
            </a:r>
            <a:r>
              <a:rPr lang="en-US" sz="4400" dirty="0" err="1" smtClean="0"/>
              <a:t>Olympische</a:t>
            </a:r>
            <a:r>
              <a:rPr lang="en-US" sz="4400" dirty="0" smtClean="0"/>
              <a:t> </a:t>
            </a:r>
            <a:r>
              <a:rPr lang="en-US" sz="4400" dirty="0" err="1" smtClean="0"/>
              <a:t>Sportart</a:t>
            </a:r>
            <a:endParaRPr lang="ru-RU" sz="4400" dirty="0"/>
          </a:p>
        </p:txBody>
      </p:sp>
      <p:pic>
        <p:nvPicPr>
          <p:cNvPr id="5" name="Рисунок 4" descr="C:\Documents and Settings\User\Мои документы\Наташина папка\жен хок.jpg"/>
          <p:cNvPicPr>
            <a:picLocks noGrp="1"/>
          </p:cNvPicPr>
          <p:nvPr>
            <p:ph type="pic" idx="1"/>
          </p:nvPr>
        </p:nvPicPr>
        <p:blipFill>
          <a:blip r:embed="rId2" cstate="print"/>
          <a:srcRect l="4751" r="4751"/>
          <a:stretch>
            <a:fillRect/>
          </a:stretch>
        </p:blipFill>
        <p:spPr bwMode="auto">
          <a:xfrm>
            <a:off x="0" y="0"/>
            <a:ext cx="9144000" cy="5085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100" b="1" dirty="0" smtClean="0">
                <a:latin typeface="Consolas" pitchFamily="49" charset="0"/>
              </a:rPr>
              <a:t>     </a:t>
            </a:r>
            <a:r>
              <a:rPr lang="ru-RU" sz="3100" b="1" dirty="0" smtClean="0">
                <a:latin typeface="Consolas" pitchFamily="49" charset="0"/>
              </a:rPr>
              <a:t>        </a:t>
            </a:r>
            <a:r>
              <a:rPr lang="en-US" sz="3100" b="1" dirty="0" err="1" smtClean="0">
                <a:latin typeface="Consolas" pitchFamily="49" charset="0"/>
              </a:rPr>
              <a:t>Hockeyspieler</a:t>
            </a:r>
            <a:r>
              <a:rPr lang="en-US" sz="3100" b="1" dirty="0" smtClean="0">
                <a:latin typeface="Consolas" pitchFamily="49" charset="0"/>
              </a:rPr>
              <a:t> 2014</a:t>
            </a:r>
            <a:r>
              <a:rPr lang="ru-RU" sz="2800" b="1" dirty="0" smtClean="0">
                <a:latin typeface="Consolas" pitchFamily="49" charset="0"/>
              </a:rPr>
              <a:t/>
            </a:r>
            <a:br>
              <a:rPr lang="ru-RU" sz="2800" b="1" dirty="0" smtClean="0">
                <a:latin typeface="Consolas" pitchFamily="49" charset="0"/>
              </a:rPr>
            </a:br>
            <a:endParaRPr lang="ru-RU" sz="2800" dirty="0"/>
          </a:p>
        </p:txBody>
      </p:sp>
      <p:pic>
        <p:nvPicPr>
          <p:cNvPr id="4" name="Picture 3" descr="C:\Documents and Settings\User\Мои документы\_C0_EB_алексанлр Овечкин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21154" b="21154"/>
          <a:stretch>
            <a:fillRect/>
          </a:stretch>
        </p:blipFill>
        <p:spPr bwMode="auto">
          <a:xfrm>
            <a:off x="6156176" y="980728"/>
            <a:ext cx="2592288" cy="2592288"/>
          </a:xfrm>
          <a:prstGeom prst="rect">
            <a:avLst/>
          </a:prstGeom>
          <a:noFill/>
        </p:spPr>
      </p:pic>
      <p:pic>
        <p:nvPicPr>
          <p:cNvPr id="5" name="Picture 4" descr="C:\Documents and Settings\User\Мои документы\евг малки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980728"/>
            <a:ext cx="2448272" cy="259228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3528" y="3645024"/>
            <a:ext cx="88204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                                              </a:t>
            </a:r>
            <a:r>
              <a:rPr lang="en-US" sz="2400" b="1" dirty="0" err="1" smtClean="0"/>
              <a:t>Ewgenij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Malkin</a:t>
            </a:r>
            <a:r>
              <a:rPr lang="en-US" sz="2400" b="1" dirty="0" smtClean="0"/>
              <a:t>         Alexander </a:t>
            </a:r>
            <a:r>
              <a:rPr lang="en-US" sz="2400" b="1" dirty="0" err="1" smtClean="0"/>
              <a:t>Owetschkin</a:t>
            </a:r>
            <a:endParaRPr lang="en-US" sz="2400" b="1" dirty="0" smtClean="0"/>
          </a:p>
          <a:p>
            <a:r>
              <a:rPr lang="en-US" sz="2400" b="1" dirty="0" smtClean="0"/>
              <a:t>   Alexander </a:t>
            </a:r>
            <a:r>
              <a:rPr lang="en-US" sz="2400" b="1" dirty="0" err="1" smtClean="0"/>
              <a:t>Radulow</a:t>
            </a:r>
            <a:r>
              <a:rPr lang="en-US" sz="2400" b="1" dirty="0" smtClean="0"/>
              <a:t>           </a:t>
            </a:r>
            <a:r>
              <a:rPr lang="en-US" sz="2400" b="1" dirty="0" err="1" smtClean="0"/>
              <a:t>Pawel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Dazuk</a:t>
            </a:r>
            <a:r>
              <a:rPr lang="en-US" sz="2400" b="1" dirty="0" smtClean="0"/>
              <a:t> </a:t>
            </a:r>
            <a:r>
              <a:rPr lang="ru-RU" sz="2400" b="1" dirty="0" smtClean="0"/>
              <a:t>            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Ilja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Kowaltschuk</a:t>
            </a:r>
            <a:r>
              <a:rPr lang="en-US" sz="2400" b="1" dirty="0" smtClean="0"/>
              <a:t> </a:t>
            </a:r>
            <a:endParaRPr lang="ru-RU" sz="2400" b="1" dirty="0"/>
          </a:p>
        </p:txBody>
      </p:sp>
      <p:pic>
        <p:nvPicPr>
          <p:cNvPr id="7" name="Рисунок 6" descr="C:\Documents and Settings\User\Мои документы\Наташина папка\хок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980728"/>
            <a:ext cx="2880320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C:\Documents and Settings\User\Мои документы\Наташина папка\iпавел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4509120"/>
            <a:ext cx="2736304" cy="2160240"/>
          </a:xfrm>
          <a:prstGeom prst="rect">
            <a:avLst/>
          </a:prstGeom>
          <a:noFill/>
        </p:spPr>
      </p:pic>
      <p:pic>
        <p:nvPicPr>
          <p:cNvPr id="9" name="Picture 2" descr="C:\Documents and Settings\User\Мои документы\Наташина папка\iилья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4509120"/>
            <a:ext cx="2592288" cy="2160240"/>
          </a:xfrm>
          <a:prstGeom prst="rect">
            <a:avLst/>
          </a:prstGeom>
          <a:noFill/>
        </p:spPr>
      </p:pic>
      <p:pic>
        <p:nvPicPr>
          <p:cNvPr id="1026" name="Picture 2" descr="C:\Documents and Settings\User\Мои документы\Наташина папка\i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4509120"/>
            <a:ext cx="2592288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357826"/>
            <a:ext cx="8686800" cy="1500174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Источники:</a:t>
            </a:r>
          </a:p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http://ru.wikipedia.org&gt;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Хоккей с шайбой</a:t>
            </a: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Vorbereitet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: Maxim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Pjankow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Klasse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9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User\Рабочий стол\отдельная папка\хоккей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285728"/>
            <a:ext cx="5051453" cy="51435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704856" cy="576064"/>
          </a:xfrm>
        </p:spPr>
        <p:txBody>
          <a:bodyPr>
            <a:noAutofit/>
          </a:bodyPr>
          <a:lstStyle/>
          <a:p>
            <a:r>
              <a:rPr lang="en-US" sz="3200" dirty="0" smtClean="0"/>
              <a:t>       Was </a:t>
            </a:r>
            <a:r>
              <a:rPr lang="en-US" sz="3200" dirty="0" err="1" smtClean="0"/>
              <a:t>braucht</a:t>
            </a:r>
            <a:r>
              <a:rPr lang="en-US" sz="3200" dirty="0" smtClean="0"/>
              <a:t> man </a:t>
            </a:r>
            <a:r>
              <a:rPr lang="en-US" sz="3200" dirty="0" err="1" smtClean="0"/>
              <a:t>für</a:t>
            </a:r>
            <a:r>
              <a:rPr lang="en-US" sz="3200" dirty="0" smtClean="0"/>
              <a:t> den </a:t>
            </a:r>
            <a:r>
              <a:rPr lang="en-US" sz="3200" dirty="0" err="1" smtClean="0"/>
              <a:t>Hockeyspiel</a:t>
            </a:r>
            <a:r>
              <a:rPr lang="en-US" sz="3200" dirty="0" smtClean="0"/>
              <a:t>?</a:t>
            </a: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3140968"/>
            <a:ext cx="5486400" cy="303123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http://upload.wikimedia.org/wikipedia/commons/thumb/3/36/Ice_hockey_goal.jpg/200px-Ice_hockey_goal.jpg">
            <a:hlinkClick r:id="rId2"/>
          </p:cNvPr>
          <p:cNvPicPr>
            <a:picLocks noGrp="1"/>
          </p:cNvPicPr>
          <p:nvPr>
            <p:ph type="pic" idx="1"/>
          </p:nvPr>
        </p:nvPicPr>
        <p:blipFill>
          <a:blip r:embed="rId3" cstate="print"/>
          <a:srcRect t="18619" b="18619"/>
          <a:stretch>
            <a:fillRect/>
          </a:stretch>
        </p:blipFill>
        <p:spPr bwMode="auto">
          <a:xfrm>
            <a:off x="5364088" y="1124744"/>
            <a:ext cx="3024336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D:\00000008_big_enl_en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3501008"/>
            <a:ext cx="3312368" cy="2376264"/>
          </a:xfrm>
          <a:prstGeom prst="rect">
            <a:avLst/>
          </a:prstGeom>
          <a:noFill/>
        </p:spPr>
      </p:pic>
      <p:pic>
        <p:nvPicPr>
          <p:cNvPr id="1027" name="Picture 3" descr="D:\ice-620x35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1" y="1124744"/>
            <a:ext cx="4464496" cy="2088232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5576" y="3645024"/>
            <a:ext cx="3744416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221088"/>
            <a:ext cx="6092080" cy="43204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                                                            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                                                                       </a:t>
            </a:r>
            <a:r>
              <a:rPr lang="en-US" dirty="0" err="1" smtClean="0"/>
              <a:t>Foto</a:t>
            </a:r>
            <a:r>
              <a:rPr lang="en-US" dirty="0" smtClean="0"/>
              <a:t>: </a:t>
            </a:r>
            <a:r>
              <a:rPr lang="en-US" dirty="0" err="1" smtClean="0"/>
              <a:t>Kanada</a:t>
            </a:r>
            <a:r>
              <a:rPr lang="en-US" dirty="0" smtClean="0"/>
              <a:t> 1884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71600" y="4941168"/>
            <a:ext cx="6840760" cy="123103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    </a:t>
            </a:r>
            <a:r>
              <a:rPr lang="en-US" sz="2800" dirty="0" smtClean="0"/>
              <a:t>Hockey </a:t>
            </a:r>
            <a:r>
              <a:rPr lang="en-US" sz="2800" dirty="0" err="1" smtClean="0"/>
              <a:t>wurde</a:t>
            </a:r>
            <a:r>
              <a:rPr lang="en-US" sz="2800" dirty="0" smtClean="0"/>
              <a:t> </a:t>
            </a:r>
            <a:r>
              <a:rPr lang="ru-RU" sz="2800" dirty="0" smtClean="0"/>
              <a:t>1875 </a:t>
            </a:r>
            <a:r>
              <a:rPr lang="en-US" sz="2800" dirty="0" smtClean="0"/>
              <a:t>in </a:t>
            </a:r>
            <a:r>
              <a:rPr lang="en-US" sz="2800" dirty="0" err="1" smtClean="0"/>
              <a:t>Kanada</a:t>
            </a:r>
            <a:r>
              <a:rPr lang="en-US" sz="2800" dirty="0" smtClean="0"/>
              <a:t> </a:t>
            </a:r>
            <a:r>
              <a:rPr lang="en-US" sz="2800" dirty="0" err="1" smtClean="0"/>
              <a:t>gegründet</a:t>
            </a:r>
            <a:r>
              <a:rPr lang="en-US" sz="2800" dirty="0" smtClean="0"/>
              <a:t>.</a:t>
            </a:r>
            <a:endParaRPr lang="ru-RU" sz="2800" dirty="0"/>
          </a:p>
        </p:txBody>
      </p:sp>
      <p:pic>
        <p:nvPicPr>
          <p:cNvPr id="7" name="Содержимое 3" descr="http://upload.wikimedia.org/wikipedia/commons/thumb/4/4f/Ice_hockey_McGill_University_1884.jpg/250px-Ice_hockey_McGill_University_1884.jpg">
            <a:hlinkClick r:id="rId2"/>
          </p:cNvPr>
          <p:cNvPicPr>
            <a:picLocks noGrp="1"/>
          </p:cNvPicPr>
          <p:nvPr>
            <p:ph type="pic" idx="1"/>
          </p:nvPr>
        </p:nvPicPr>
        <p:blipFill>
          <a:blip r:embed="rId3" cstate="print"/>
          <a:srcRect l="400" r="400"/>
          <a:stretch>
            <a:fillRect/>
          </a:stretch>
        </p:blipFill>
        <p:spPr bwMode="auto">
          <a:xfrm>
            <a:off x="1331640" y="692696"/>
            <a:ext cx="6624736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221088"/>
            <a:ext cx="8208912" cy="2160240"/>
          </a:xfrm>
        </p:spPr>
        <p:txBody>
          <a:bodyPr>
            <a:noAutofit/>
          </a:bodyPr>
          <a:lstStyle/>
          <a:p>
            <a:r>
              <a:rPr lang="en-US" sz="3200" dirty="0" err="1" smtClean="0"/>
              <a:t>Anfang</a:t>
            </a:r>
            <a:r>
              <a:rPr lang="en-US" sz="3200" dirty="0" smtClean="0"/>
              <a:t> XX. </a:t>
            </a:r>
            <a:r>
              <a:rPr lang="en-US" sz="3200" dirty="0" err="1" smtClean="0"/>
              <a:t>Jahrhundert</a:t>
            </a:r>
            <a:r>
              <a:rPr lang="en-US" sz="3200" dirty="0" smtClean="0"/>
              <a:t> </a:t>
            </a:r>
            <a:r>
              <a:rPr lang="en-US" sz="3200" dirty="0" err="1" smtClean="0"/>
              <a:t>interessierten</a:t>
            </a:r>
            <a:r>
              <a:rPr lang="en-US" sz="3200" dirty="0" smtClean="0"/>
              <a:t> </a:t>
            </a:r>
            <a:r>
              <a:rPr lang="en-US" sz="3200" dirty="0" err="1" smtClean="0"/>
              <a:t>sich</a:t>
            </a:r>
            <a:r>
              <a:rPr lang="en-US" sz="3200" dirty="0" smtClean="0"/>
              <a:t> die </a:t>
            </a:r>
            <a:r>
              <a:rPr lang="en-US" sz="3200" dirty="0" err="1" smtClean="0"/>
              <a:t>Europäer</a:t>
            </a:r>
            <a:r>
              <a:rPr lang="en-US" sz="3200" dirty="0" smtClean="0"/>
              <a:t> </a:t>
            </a:r>
            <a:r>
              <a:rPr lang="en-US" sz="3200" dirty="0" err="1" smtClean="0"/>
              <a:t>für</a:t>
            </a:r>
            <a:r>
              <a:rPr lang="en-US" sz="3200" dirty="0" smtClean="0"/>
              <a:t> </a:t>
            </a:r>
            <a:r>
              <a:rPr lang="en-US" sz="3200" dirty="0" smtClean="0"/>
              <a:t>Hockey.</a:t>
            </a:r>
            <a:br>
              <a:rPr lang="en-US" sz="3200" dirty="0" smtClean="0"/>
            </a:br>
            <a:r>
              <a:rPr lang="en-US" sz="3200" dirty="0" err="1" smtClean="0"/>
              <a:t>Seit</a:t>
            </a:r>
            <a:r>
              <a:rPr lang="en-US" sz="3200" dirty="0" smtClean="0"/>
              <a:t> 1920 </a:t>
            </a:r>
            <a:r>
              <a:rPr lang="en-US" sz="3200" dirty="0" err="1" smtClean="0"/>
              <a:t>ist</a:t>
            </a:r>
            <a:r>
              <a:rPr lang="en-US" sz="3200" dirty="0" smtClean="0"/>
              <a:t> Hockey die </a:t>
            </a:r>
            <a:r>
              <a:rPr lang="en-US" sz="3200" dirty="0" err="1" smtClean="0"/>
              <a:t>Olympische</a:t>
            </a:r>
            <a:r>
              <a:rPr lang="en-US" sz="3200" dirty="0" smtClean="0"/>
              <a:t> </a:t>
            </a:r>
            <a:r>
              <a:rPr lang="en-US" sz="3200" dirty="0" err="1" smtClean="0"/>
              <a:t>Sportart</a:t>
            </a:r>
            <a:r>
              <a:rPr lang="en-US" sz="3200" dirty="0" smtClean="0"/>
              <a:t>.</a:t>
            </a:r>
            <a:br>
              <a:rPr lang="en-US" sz="3200" dirty="0" smtClean="0"/>
            </a:b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http://www.numizmatyczny.pl/photo/olimpiada.png"/>
          <p:cNvPicPr>
            <a:picLocks noGrp="1"/>
          </p:cNvPicPr>
          <p:nvPr>
            <p:ph type="pic" idx="1"/>
          </p:nvPr>
        </p:nvPicPr>
        <p:blipFill>
          <a:blip r:embed="rId2" cstate="print"/>
          <a:srcRect l="5604" r="5604"/>
          <a:stretch>
            <a:fillRect/>
          </a:stretch>
        </p:blipFill>
        <p:spPr bwMode="auto">
          <a:xfrm>
            <a:off x="928662" y="188640"/>
            <a:ext cx="7358114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941168"/>
            <a:ext cx="8568952" cy="1368152"/>
          </a:xfrm>
        </p:spPr>
        <p:txBody>
          <a:bodyPr>
            <a:noAutofit/>
          </a:bodyPr>
          <a:lstStyle/>
          <a:p>
            <a:pPr algn="ctr"/>
            <a:r>
              <a:rPr lang="en-US" sz="3200" dirty="0" err="1" smtClean="0"/>
              <a:t>Der</a:t>
            </a:r>
            <a:r>
              <a:rPr lang="en-US" sz="3200" dirty="0" smtClean="0"/>
              <a:t> 22.Dezember 1946 </a:t>
            </a:r>
            <a:r>
              <a:rPr lang="en-US" sz="3200" dirty="0" err="1" smtClean="0"/>
              <a:t>ist</a:t>
            </a:r>
            <a:r>
              <a:rPr lang="en-US" sz="3200" dirty="0" smtClean="0"/>
              <a:t> </a:t>
            </a:r>
            <a:r>
              <a:rPr lang="en-US" sz="3200" dirty="0" err="1" smtClean="0"/>
              <a:t>der</a:t>
            </a:r>
            <a:r>
              <a:rPr lang="en-US" sz="3200" dirty="0" smtClean="0"/>
              <a:t> </a:t>
            </a:r>
            <a:r>
              <a:rPr lang="en-US" sz="3200" dirty="0" err="1" smtClean="0"/>
              <a:t>Geburtstag</a:t>
            </a:r>
            <a:r>
              <a:rPr lang="en-US" sz="3200" dirty="0" smtClean="0"/>
              <a:t> </a:t>
            </a:r>
            <a:br>
              <a:rPr lang="en-US" sz="3200" dirty="0" smtClean="0"/>
            </a:br>
            <a:r>
              <a:rPr lang="en-US" sz="3200" dirty="0" smtClean="0"/>
              <a:t>des </a:t>
            </a:r>
            <a:r>
              <a:rPr lang="en-US" sz="3200" dirty="0" err="1" smtClean="0"/>
              <a:t>Hockeys</a:t>
            </a:r>
            <a:r>
              <a:rPr lang="en-US" sz="3200" dirty="0" smtClean="0"/>
              <a:t> in  </a:t>
            </a:r>
            <a:r>
              <a:rPr lang="en-US" sz="3200" dirty="0" err="1" smtClean="0"/>
              <a:t>der</a:t>
            </a:r>
            <a:r>
              <a:rPr lang="en-US" sz="3200" dirty="0" smtClean="0"/>
              <a:t> </a:t>
            </a:r>
            <a:r>
              <a:rPr lang="en-US" sz="3200" dirty="0" err="1" smtClean="0"/>
              <a:t>UdSSR</a:t>
            </a:r>
            <a:r>
              <a:rPr lang="en-US" sz="3200" dirty="0" smtClean="0"/>
              <a:t> und </a:t>
            </a:r>
            <a:r>
              <a:rPr lang="en-US" sz="3200" dirty="0" err="1" smtClean="0"/>
              <a:t>im</a:t>
            </a:r>
            <a:r>
              <a:rPr lang="en-US" sz="3200" dirty="0" smtClean="0"/>
              <a:t> </a:t>
            </a:r>
            <a:r>
              <a:rPr lang="en-US" sz="3200" dirty="0" err="1" smtClean="0"/>
              <a:t>Russland</a:t>
            </a:r>
            <a:r>
              <a:rPr lang="en-US" sz="3200" dirty="0" smtClean="0"/>
              <a:t>.</a:t>
            </a:r>
            <a:endParaRPr lang="ru-RU" sz="3200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D: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568952" cy="489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>
            <a:normAutofit fontScale="90000"/>
          </a:bodyPr>
          <a:lstStyle/>
          <a:p>
            <a:pPr algn="l"/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200" b="1" dirty="0" err="1" smtClean="0"/>
              <a:t>Anatolij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Tarassow</a:t>
            </a:r>
            <a:r>
              <a:rPr lang="en-US" sz="3200" b="1" dirty="0" smtClean="0"/>
              <a:t>                        Viktor </a:t>
            </a:r>
            <a:r>
              <a:rPr lang="en-US" sz="3200" b="1" dirty="0" err="1" smtClean="0"/>
              <a:t>Tichonow</a:t>
            </a:r>
            <a:r>
              <a:rPr lang="en-US" sz="3200" b="1" dirty="0" smtClean="0"/>
              <a:t> </a:t>
            </a:r>
            <a:br>
              <a:rPr lang="en-US" sz="3200" b="1" dirty="0" smtClean="0"/>
            </a:br>
            <a:r>
              <a:rPr lang="en-US" sz="3200" b="1" dirty="0" smtClean="0"/>
              <a:t>   ( 1918-1995</a:t>
            </a:r>
            <a:r>
              <a:rPr lang="en-US" sz="2000" b="1" dirty="0" smtClean="0"/>
              <a:t> </a:t>
            </a:r>
            <a:r>
              <a:rPr lang="en-US" sz="3100" b="1" dirty="0" smtClean="0"/>
              <a:t>)                                    geb.1930                          </a:t>
            </a:r>
            <a:endParaRPr lang="ru-RU" sz="31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60032" y="4221088"/>
            <a:ext cx="4283968" cy="2636912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sz="12800" dirty="0" smtClean="0"/>
              <a:t>Viktor </a:t>
            </a:r>
            <a:r>
              <a:rPr lang="en-US" sz="12800" dirty="0" err="1" smtClean="0"/>
              <a:t>Tichonow</a:t>
            </a:r>
            <a:r>
              <a:rPr lang="en-US" sz="12800" dirty="0" smtClean="0"/>
              <a:t> –</a:t>
            </a:r>
          </a:p>
          <a:p>
            <a:pPr algn="ctr">
              <a:buNone/>
            </a:pPr>
            <a:r>
              <a:rPr lang="en-US" sz="12800" dirty="0" err="1" smtClean="0"/>
              <a:t>der</a:t>
            </a:r>
            <a:r>
              <a:rPr lang="en-US" sz="12800" dirty="0" smtClean="0"/>
              <a:t> </a:t>
            </a:r>
            <a:r>
              <a:rPr lang="en-US" sz="12800" dirty="0" err="1" smtClean="0"/>
              <a:t>hervorragende</a:t>
            </a:r>
            <a:r>
              <a:rPr lang="en-US" sz="12800" dirty="0" smtClean="0"/>
              <a:t> </a:t>
            </a:r>
            <a:r>
              <a:rPr lang="en-US" sz="12800" dirty="0" err="1" smtClean="0"/>
              <a:t>russländische</a:t>
            </a:r>
            <a:r>
              <a:rPr lang="en-US" sz="12800" dirty="0" smtClean="0"/>
              <a:t> </a:t>
            </a:r>
            <a:r>
              <a:rPr lang="en-US" sz="12800" dirty="0" err="1" smtClean="0"/>
              <a:t>Hockeyspieler</a:t>
            </a:r>
            <a:r>
              <a:rPr lang="en-US" sz="12800" dirty="0" smtClean="0"/>
              <a:t> und Trainer.</a:t>
            </a:r>
          </a:p>
          <a:p>
            <a:pPr algn="ctr">
              <a:buNone/>
            </a:pPr>
            <a:r>
              <a:rPr lang="en-US" sz="12800" dirty="0" smtClean="0"/>
              <a:t>. </a:t>
            </a:r>
          </a:p>
        </p:txBody>
      </p:sp>
      <p:pic>
        <p:nvPicPr>
          <p:cNvPr id="1026" name="Picture 2" descr="C:\Documents and Settings\User\Мои документы\Taras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340768"/>
            <a:ext cx="2664296" cy="2948908"/>
          </a:xfrm>
          <a:prstGeom prst="rect">
            <a:avLst/>
          </a:prstGeom>
          <a:noFill/>
        </p:spPr>
      </p:pic>
      <p:pic>
        <p:nvPicPr>
          <p:cNvPr id="3074" name="Picture 2" descr="D:\200px-Victor_Tihono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340768"/>
            <a:ext cx="2808312" cy="301008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286000" y="-400380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9600" b="1" dirty="0" smtClean="0"/>
              <a:t> </a:t>
            </a:r>
            <a:endParaRPr lang="ru-RU" sz="11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4437113"/>
            <a:ext cx="449999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err="1" smtClean="0"/>
              <a:t>Anatolij</a:t>
            </a:r>
            <a:r>
              <a:rPr lang="en-US" sz="3200" dirty="0" smtClean="0"/>
              <a:t> </a:t>
            </a:r>
            <a:r>
              <a:rPr lang="en-US" sz="3200" dirty="0" err="1" smtClean="0"/>
              <a:t>Tarassow</a:t>
            </a:r>
            <a:r>
              <a:rPr lang="en-US" sz="3200" dirty="0" smtClean="0"/>
              <a:t> –</a:t>
            </a:r>
          </a:p>
          <a:p>
            <a:pPr algn="ctr"/>
            <a:r>
              <a:rPr lang="en-US" sz="3200" dirty="0" smtClean="0"/>
              <a:t> </a:t>
            </a:r>
            <a:r>
              <a:rPr lang="en-US" sz="3200" dirty="0" err="1" smtClean="0"/>
              <a:t>einer</a:t>
            </a:r>
            <a:r>
              <a:rPr lang="en-US" sz="3200" dirty="0" smtClean="0"/>
              <a:t> </a:t>
            </a:r>
            <a:r>
              <a:rPr lang="en-US" sz="3200" dirty="0" err="1" smtClean="0"/>
              <a:t>der</a:t>
            </a:r>
            <a:r>
              <a:rPr lang="ru-RU" sz="3200" dirty="0" smtClean="0"/>
              <a:t> </a:t>
            </a:r>
            <a:r>
              <a:rPr lang="en-US" sz="3200" dirty="0" err="1" smtClean="0"/>
              <a:t>Begründer</a:t>
            </a:r>
            <a:r>
              <a:rPr lang="en-US" sz="3200" dirty="0" smtClean="0"/>
              <a:t> </a:t>
            </a:r>
          </a:p>
          <a:p>
            <a:pPr algn="ctr"/>
            <a:r>
              <a:rPr lang="en-US" sz="3200" dirty="0" smtClean="0"/>
              <a:t> </a:t>
            </a:r>
            <a:r>
              <a:rPr lang="en-US" sz="3200" dirty="0" err="1" smtClean="0"/>
              <a:t>der</a:t>
            </a:r>
            <a:r>
              <a:rPr lang="en-US" sz="3200" dirty="0" smtClean="0"/>
              <a:t> </a:t>
            </a:r>
            <a:r>
              <a:rPr lang="en-US" sz="3200" dirty="0" err="1" smtClean="0"/>
              <a:t>russländischen</a:t>
            </a:r>
            <a:r>
              <a:rPr lang="en-US" sz="3200" dirty="0" smtClean="0"/>
              <a:t> </a:t>
            </a:r>
            <a:r>
              <a:rPr lang="en-US" sz="3200" dirty="0" err="1" smtClean="0"/>
              <a:t>Hockeyschule</a:t>
            </a:r>
            <a:r>
              <a:rPr lang="en-US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4000" b="1" dirty="0" smtClean="0">
                <a:solidFill>
                  <a:schemeClr val="tx1"/>
                </a:solidFill>
                <a:latin typeface="Constantia" pitchFamily="18" charset="0"/>
              </a:rPr>
              <a:t>Am 7. </a:t>
            </a:r>
            <a:r>
              <a:rPr lang="en-US" sz="4000" b="1" dirty="0" err="1" smtClean="0">
                <a:solidFill>
                  <a:schemeClr val="tx1"/>
                </a:solidFill>
                <a:latin typeface="Constantia" pitchFamily="18" charset="0"/>
              </a:rPr>
              <a:t>Februar</a:t>
            </a:r>
            <a:r>
              <a:rPr lang="en-US" sz="4000" b="1" dirty="0" smtClean="0">
                <a:solidFill>
                  <a:schemeClr val="tx1"/>
                </a:solidFill>
                <a:latin typeface="Constantia" pitchFamily="18" charset="0"/>
              </a:rPr>
              <a:t> 2014 hat </a:t>
            </a:r>
            <a:r>
              <a:rPr lang="en-US" sz="4000" b="1" dirty="0" err="1" smtClean="0">
                <a:solidFill>
                  <a:schemeClr val="tx1"/>
                </a:solidFill>
                <a:latin typeface="Constantia" pitchFamily="18" charset="0"/>
              </a:rPr>
              <a:t>er</a:t>
            </a:r>
            <a:r>
              <a:rPr lang="en-US" sz="4000" b="1" dirty="0" smtClean="0">
                <a:solidFill>
                  <a:schemeClr val="tx1"/>
                </a:solidFill>
                <a:latin typeface="Constantia" pitchFamily="18" charset="0"/>
              </a:rPr>
              <a:t> das </a:t>
            </a:r>
            <a:r>
              <a:rPr lang="en-US" sz="4000" b="1" dirty="0" err="1" smtClean="0">
                <a:solidFill>
                  <a:schemeClr val="tx1"/>
                </a:solidFill>
                <a:latin typeface="Constantia" pitchFamily="18" charset="0"/>
              </a:rPr>
              <a:t>Olympische</a:t>
            </a:r>
            <a:r>
              <a:rPr lang="en-US" sz="4000" b="1" dirty="0" smtClean="0">
                <a:solidFill>
                  <a:schemeClr val="tx1"/>
                </a:solidFill>
                <a:latin typeface="Constantia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Constantia" pitchFamily="18" charset="0"/>
              </a:rPr>
              <a:t>Feuer</a:t>
            </a:r>
            <a:r>
              <a:rPr lang="en-US" sz="4000" b="1" dirty="0" smtClean="0">
                <a:solidFill>
                  <a:schemeClr val="tx1"/>
                </a:solidFill>
                <a:latin typeface="Constantia" pitchFamily="18" charset="0"/>
              </a:rPr>
              <a:t> in </a:t>
            </a:r>
            <a:r>
              <a:rPr lang="en-US" sz="4000" b="1" dirty="0" err="1" smtClean="0">
                <a:solidFill>
                  <a:schemeClr val="tx1"/>
                </a:solidFill>
                <a:latin typeface="Constantia" pitchFamily="18" charset="0"/>
              </a:rPr>
              <a:t>Sotschi</a:t>
            </a:r>
            <a:r>
              <a:rPr lang="en-US" sz="4000" b="1" dirty="0" smtClean="0">
                <a:solidFill>
                  <a:schemeClr val="tx1"/>
                </a:solidFill>
                <a:latin typeface="Constantia" pitchFamily="18" charset="0"/>
              </a:rPr>
              <a:t>  </a:t>
            </a:r>
            <a:r>
              <a:rPr lang="en-US" sz="4000" b="1" dirty="0" err="1" smtClean="0">
                <a:solidFill>
                  <a:schemeClr val="tx1"/>
                </a:solidFill>
                <a:latin typeface="Constantia" pitchFamily="18" charset="0"/>
              </a:rPr>
              <a:t>entzündet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Picture 3" descr="C:\Documents and Settings\User\Мои документы\третья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76672"/>
            <a:ext cx="2520280" cy="2448272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059832" y="620689"/>
            <a:ext cx="5398368" cy="2979762"/>
          </a:xfrm>
        </p:spPr>
        <p:txBody>
          <a:bodyPr/>
          <a:lstStyle/>
          <a:p>
            <a:r>
              <a:rPr lang="en-US" b="1" dirty="0" err="1" smtClean="0"/>
              <a:t>Wladislaw</a:t>
            </a:r>
            <a:r>
              <a:rPr lang="en-US" b="1" dirty="0" smtClean="0"/>
              <a:t> </a:t>
            </a:r>
            <a:r>
              <a:rPr lang="en-US" b="1" dirty="0" err="1" smtClean="0"/>
              <a:t>Tretjak</a:t>
            </a:r>
            <a:r>
              <a:rPr lang="en-US" b="1" dirty="0" smtClean="0"/>
              <a:t> – </a:t>
            </a:r>
            <a:r>
              <a:rPr lang="en-US" b="1" dirty="0" err="1" smtClean="0"/>
              <a:t>der</a:t>
            </a:r>
            <a:r>
              <a:rPr lang="en-US" b="1" dirty="0" smtClean="0"/>
              <a:t> </a:t>
            </a:r>
            <a:r>
              <a:rPr lang="en-US" b="1" dirty="0" err="1" smtClean="0"/>
              <a:t>beste</a:t>
            </a:r>
            <a:r>
              <a:rPr lang="en-US" b="1" dirty="0" smtClean="0"/>
              <a:t> </a:t>
            </a:r>
            <a:r>
              <a:rPr lang="en-US" b="1" dirty="0" err="1" smtClean="0"/>
              <a:t>Hockeyspieler</a:t>
            </a:r>
            <a:r>
              <a:rPr lang="en-US" b="1" dirty="0" smtClean="0"/>
              <a:t> </a:t>
            </a:r>
            <a:r>
              <a:rPr lang="en-US" b="1" dirty="0" err="1" smtClean="0"/>
              <a:t>der</a:t>
            </a:r>
            <a:r>
              <a:rPr lang="en-US" b="1" dirty="0" smtClean="0"/>
              <a:t> </a:t>
            </a:r>
            <a:br>
              <a:rPr lang="en-US" b="1" dirty="0" smtClean="0"/>
            </a:br>
            <a:r>
              <a:rPr lang="en-US" b="1" dirty="0" smtClean="0"/>
              <a:t>XX. </a:t>
            </a:r>
            <a:r>
              <a:rPr lang="en-US" b="1" dirty="0" err="1" smtClean="0"/>
              <a:t>Jahrhundert</a:t>
            </a:r>
            <a:r>
              <a:rPr lang="en-US" b="1" dirty="0" smtClean="0"/>
              <a:t>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996952"/>
            <a:ext cx="8748464" cy="504056"/>
          </a:xfrm>
        </p:spPr>
        <p:txBody>
          <a:bodyPr>
            <a:noAutofit/>
          </a:bodyPr>
          <a:lstStyle/>
          <a:p>
            <a:r>
              <a:rPr lang="en-US" sz="1600" dirty="0" smtClean="0"/>
              <a:t>          </a:t>
            </a:r>
            <a:r>
              <a:rPr lang="en-US" sz="1600" dirty="0" err="1" smtClean="0"/>
              <a:t>Walerij</a:t>
            </a:r>
            <a:r>
              <a:rPr lang="en-US" sz="1600" dirty="0" smtClean="0"/>
              <a:t> </a:t>
            </a:r>
            <a:r>
              <a:rPr lang="en-US" sz="1600" dirty="0" err="1" smtClean="0"/>
              <a:t>Harlamow</a:t>
            </a:r>
            <a:r>
              <a:rPr lang="en-US" sz="1600" dirty="0" smtClean="0"/>
              <a:t>                                   </a:t>
            </a:r>
            <a:r>
              <a:rPr lang="en-US" sz="1800" dirty="0" smtClean="0"/>
              <a:t>Boris </a:t>
            </a:r>
            <a:r>
              <a:rPr lang="en-US" sz="1800" dirty="0" err="1" smtClean="0"/>
              <a:t>Michailow</a:t>
            </a:r>
            <a:r>
              <a:rPr lang="en-US" sz="1800" dirty="0" smtClean="0"/>
              <a:t> </a:t>
            </a:r>
            <a:r>
              <a:rPr lang="ru-RU" sz="1800" dirty="0" smtClean="0"/>
              <a:t>           </a:t>
            </a:r>
            <a:r>
              <a:rPr lang="en-US" sz="1800" dirty="0" smtClean="0"/>
              <a:t>              </a:t>
            </a:r>
            <a:r>
              <a:rPr lang="ru-RU" sz="1800" dirty="0" smtClean="0"/>
              <a:t>  </a:t>
            </a:r>
            <a:r>
              <a:rPr lang="en-US" sz="1800" dirty="0" err="1" smtClean="0"/>
              <a:t>Wladislaw</a:t>
            </a:r>
            <a:r>
              <a:rPr lang="en-US" sz="1800" dirty="0" smtClean="0"/>
              <a:t> </a:t>
            </a:r>
            <a:r>
              <a:rPr lang="en-US" sz="1800" dirty="0" err="1" smtClean="0"/>
              <a:t>Tretjak</a:t>
            </a:r>
            <a:r>
              <a:rPr lang="en-US" sz="1800" dirty="0" smtClean="0"/>
              <a:t>     </a:t>
            </a:r>
            <a:endParaRPr lang="ru-RU" sz="1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627784" y="404664"/>
            <a:ext cx="6912768" cy="720080"/>
          </a:xfrm>
        </p:spPr>
        <p:txBody>
          <a:bodyPr>
            <a:noAutofit/>
          </a:bodyPr>
          <a:lstStyle/>
          <a:p>
            <a:pPr algn="ctr"/>
            <a:r>
              <a:rPr lang="en-US" sz="2800" b="1" dirty="0" err="1" smtClean="0">
                <a:latin typeface="Consolas" pitchFamily="49" charset="0"/>
              </a:rPr>
              <a:t>Bekannte</a:t>
            </a:r>
            <a:r>
              <a:rPr lang="en-US" sz="2800" b="1" dirty="0" smtClean="0">
                <a:latin typeface="Consolas" pitchFamily="49" charset="0"/>
              </a:rPr>
              <a:t> </a:t>
            </a:r>
            <a:r>
              <a:rPr lang="en-US" sz="2800" b="1" dirty="0" err="1" smtClean="0">
                <a:latin typeface="Consolas" pitchFamily="49" charset="0"/>
              </a:rPr>
              <a:t>Hockeyspieler</a:t>
            </a:r>
            <a:endParaRPr lang="ru-RU" sz="2800" b="1" dirty="0">
              <a:latin typeface="Consolas" pitchFamily="49" charset="0"/>
            </a:endParaRPr>
          </a:p>
        </p:txBody>
      </p:sp>
      <p:pic>
        <p:nvPicPr>
          <p:cNvPr id="5" name="Picture 5" descr="C:\Documents and Settings\User\Мои документы\михайлов борис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18800" b="18800"/>
          <a:stretch>
            <a:fillRect/>
          </a:stretch>
        </p:blipFill>
        <p:spPr bwMode="auto">
          <a:xfrm>
            <a:off x="2987824" y="1052736"/>
            <a:ext cx="2736304" cy="2016224"/>
          </a:xfrm>
          <a:prstGeom prst="rect">
            <a:avLst/>
          </a:prstGeom>
          <a:noFill/>
        </p:spPr>
      </p:pic>
      <p:pic>
        <p:nvPicPr>
          <p:cNvPr id="3074" name="Picture 2" descr="C:\Documents and Settings\User\Мои документы\харламов валери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2376265" cy="2808312"/>
          </a:xfrm>
          <a:prstGeom prst="rect">
            <a:avLst/>
          </a:prstGeom>
          <a:noFill/>
        </p:spPr>
      </p:pic>
      <p:pic>
        <p:nvPicPr>
          <p:cNvPr id="3075" name="Picture 3" descr="C:\Documents and Settings\User\Мои документы\третья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980728"/>
            <a:ext cx="2880320" cy="216024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51520" y="6237313"/>
            <a:ext cx="8496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</a:t>
            </a:r>
            <a:r>
              <a:rPr lang="en-US" b="1" dirty="0" err="1" smtClean="0"/>
              <a:t>Kassatonow</a:t>
            </a:r>
            <a:r>
              <a:rPr lang="en-US" b="1" dirty="0" smtClean="0"/>
              <a:t>, </a:t>
            </a:r>
            <a:r>
              <a:rPr lang="en-US" b="1" dirty="0" err="1" smtClean="0"/>
              <a:t>Larionow</a:t>
            </a:r>
            <a:r>
              <a:rPr lang="en-US" b="1" dirty="0" smtClean="0"/>
              <a:t>, </a:t>
            </a:r>
            <a:r>
              <a:rPr lang="en-US" b="1" dirty="0" err="1" smtClean="0"/>
              <a:t>Fetissow</a:t>
            </a:r>
            <a:r>
              <a:rPr lang="en-US" b="1" dirty="0" smtClean="0"/>
              <a:t>, </a:t>
            </a:r>
            <a:r>
              <a:rPr lang="ru-RU" b="1" dirty="0" smtClean="0"/>
              <a:t> </a:t>
            </a:r>
            <a:r>
              <a:rPr lang="en-US" b="1" dirty="0" err="1" smtClean="0"/>
              <a:t>Makarow</a:t>
            </a:r>
            <a:r>
              <a:rPr lang="en-US" b="1" dirty="0" smtClean="0"/>
              <a:t>, </a:t>
            </a:r>
            <a:r>
              <a:rPr lang="ru-RU" b="1" dirty="0" smtClean="0"/>
              <a:t> </a:t>
            </a:r>
            <a:r>
              <a:rPr lang="en-US" b="1" dirty="0" err="1" smtClean="0"/>
              <a:t>Krutow</a:t>
            </a:r>
            <a:r>
              <a:rPr lang="en-US" b="1" dirty="0" smtClean="0"/>
              <a:t>                          </a:t>
            </a:r>
            <a:r>
              <a:rPr lang="ru-RU" b="1" dirty="0" smtClean="0"/>
              <a:t>      </a:t>
            </a:r>
            <a:r>
              <a:rPr lang="en-US" b="1" dirty="0" err="1" smtClean="0"/>
              <a:t>Pawel</a:t>
            </a:r>
            <a:r>
              <a:rPr lang="en-US" b="1" dirty="0" smtClean="0"/>
              <a:t> </a:t>
            </a:r>
            <a:r>
              <a:rPr lang="en-US" b="1" dirty="0" err="1" smtClean="0"/>
              <a:t>Bure</a:t>
            </a:r>
            <a:endParaRPr lang="ru-RU" b="1" dirty="0"/>
          </a:p>
        </p:txBody>
      </p:sp>
      <p:pic>
        <p:nvPicPr>
          <p:cNvPr id="8" name="Picture 2" descr="C:\Documents and Settings\User\Мои документы\павел буре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3573016"/>
            <a:ext cx="2808312" cy="2592288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472" y="3501008"/>
            <a:ext cx="4786346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548680"/>
            <a:ext cx="7772400" cy="5472608"/>
          </a:xfrm>
        </p:spPr>
        <p:txBody>
          <a:bodyPr>
            <a:normAutofit fontScale="90000"/>
          </a:bodyPr>
          <a:lstStyle/>
          <a:p>
            <a:pPr algn="l"/>
            <a:r>
              <a:rPr lang="en-US" sz="4000" b="1" dirty="0" smtClean="0"/>
              <a:t>     </a:t>
            </a:r>
            <a:r>
              <a:rPr lang="en-US" sz="4000" b="1" dirty="0" err="1" smtClean="0"/>
              <a:t>Medaillen</a:t>
            </a:r>
            <a:r>
              <a:rPr lang="en-US" sz="4000" b="1" dirty="0" smtClean="0"/>
              <a:t> in </a:t>
            </a:r>
            <a:r>
              <a:rPr lang="en-US" sz="4000" b="1" dirty="0" err="1" smtClean="0"/>
              <a:t>Olympischen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Spiele</a:t>
            </a:r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en-US" sz="4000" b="1" dirty="0" smtClean="0"/>
              <a:t>                          8  Gold</a:t>
            </a: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en-US" sz="3200" b="1" dirty="0" smtClean="0"/>
              <a:t>1956  1964  1968  1972  1976  1984  1988 1992 </a:t>
            </a:r>
            <a:br>
              <a:rPr lang="en-US" sz="3200" b="1" dirty="0" smtClean="0"/>
            </a:b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en-US" sz="3200" b="1" dirty="0" smtClean="0"/>
              <a:t>   </a:t>
            </a:r>
            <a:r>
              <a:rPr lang="en-US" sz="4000" b="1" dirty="0" smtClean="0"/>
              <a:t>2  Silber </a:t>
            </a:r>
            <a:br>
              <a:rPr lang="en-US" sz="4000" b="1" dirty="0" smtClean="0"/>
            </a:br>
            <a:r>
              <a:rPr lang="en-US" sz="4000" b="1" dirty="0" smtClean="0"/>
              <a:t>1980  1998</a:t>
            </a:r>
            <a:br>
              <a:rPr lang="en-US" sz="4000" b="1" dirty="0" smtClean="0"/>
            </a:br>
            <a:r>
              <a:rPr lang="en-US" sz="4000" b="1" dirty="0" smtClean="0"/>
              <a:t> </a:t>
            </a:r>
            <a:br>
              <a:rPr lang="en-US" sz="4000" b="1" dirty="0" smtClean="0"/>
            </a:br>
            <a:endParaRPr lang="ru-RU" sz="4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252536" y="3789040"/>
            <a:ext cx="9396536" cy="1440160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                                        </a:t>
            </a:r>
            <a:r>
              <a:rPr lang="en-US" sz="3600" b="1" dirty="0" smtClean="0">
                <a:solidFill>
                  <a:schemeClr val="tx1"/>
                </a:solidFill>
              </a:rPr>
              <a:t>2 Bronze                                      </a:t>
            </a:r>
          </a:p>
          <a:p>
            <a:r>
              <a:rPr lang="en-US" sz="3600" b="1" dirty="0" smtClean="0">
                <a:solidFill>
                  <a:schemeClr val="tx1"/>
                </a:solidFill>
              </a:rPr>
              <a:t>                                         1960  2002                                              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Documents and Settings\User\Мои документы\Наташина папка\150px-Ice_hockey_pictogram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2924945"/>
            <a:ext cx="2082527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">
      <a:dk1>
        <a:sysClr val="windowText" lastClr="000000"/>
      </a:dk1>
      <a:lt1>
        <a:sysClr val="window" lastClr="F0F0F0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</TotalTime>
  <Words>153</Words>
  <Application>Microsoft Office PowerPoint</Application>
  <PresentationFormat>Экран (4:3)</PresentationFormat>
  <Paragraphs>31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Нockey Mannschaftsportspiel</vt:lpstr>
      <vt:lpstr>       Was braucht man für den Hockeyspiel?</vt:lpstr>
      <vt:lpstr>                                                                                                                                             Foto: Kanada 1884</vt:lpstr>
      <vt:lpstr>Anfang XX. Jahrhundert interessierten sich die Europäer für Hockey. Seit 1920 ist Hockey die Olympische Sportart. </vt:lpstr>
      <vt:lpstr>Der 22.Dezember 1946 ist der Geburtstag  des Hockeys in  der UdSSR und im Russland.</vt:lpstr>
      <vt:lpstr> Anatolij Tarassow                        Viktor Tichonow     ( 1918-1995 )                                    geb.1930                          </vt:lpstr>
      <vt:lpstr>Wladislaw Tretjak – der beste Hockeyspieler der  XX. Jahrhundert.</vt:lpstr>
      <vt:lpstr>          Walerij Harlamow                                   Boris Michailow                            Wladislaw Tretjak     </vt:lpstr>
      <vt:lpstr>     Medaillen in Olympischen Spiele                           8  Gold 1956  1964  1968  1972  1976  1984  1988 1992       2  Silber  1980  1998   </vt:lpstr>
      <vt:lpstr>Слайд 10</vt:lpstr>
      <vt:lpstr>             Hockeyspieler 2014 </vt:lpstr>
      <vt:lpstr>Слайд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52</cp:revision>
  <dcterms:created xsi:type="dcterms:W3CDTF">2014-02-10T15:58:43Z</dcterms:created>
  <dcterms:modified xsi:type="dcterms:W3CDTF">2015-05-26T18:40:17Z</dcterms:modified>
</cp:coreProperties>
</file>