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75" r:id="rId5"/>
    <p:sldId id="279" r:id="rId6"/>
    <p:sldId id="280" r:id="rId7"/>
    <p:sldId id="281" r:id="rId8"/>
    <p:sldId id="282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671" autoAdjust="0"/>
  </p:normalViewPr>
  <p:slideViewPr>
    <p:cSldViewPr>
      <p:cViewPr varScale="1">
        <p:scale>
          <a:sx n="104" d="100"/>
          <a:sy n="104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7" y="908721"/>
            <a:ext cx="7272807" cy="3960439"/>
          </a:xfrm>
        </p:spPr>
        <p:txBody>
          <a:bodyPr>
            <a:noAutofit/>
          </a:bodyPr>
          <a:lstStyle/>
          <a:p>
            <a:r>
              <a:rPr lang="de-DE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MEIN </a:t>
            </a:r>
            <a:br>
              <a:rPr lang="de-DE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de-DE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LIEBLINGS-</a:t>
            </a:r>
            <a:br>
              <a:rPr lang="de-DE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de-DE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SPORTART </a:t>
            </a:r>
            <a:br>
              <a:rPr lang="de-DE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7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6"/>
            <a:ext cx="3707904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0840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251520" y="548680"/>
            <a:ext cx="4248472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BIATHLON- </a:t>
            </a:r>
            <a:r>
              <a:rPr lang="de-DE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Wintersportart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de-DE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das Schirennen mit der Schießerei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007\Desktop\images-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627" y="980728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6435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8" y="0"/>
            <a:ext cx="6330962" cy="422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46910"/>
            <a:ext cx="5148064" cy="3432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72198" y="1142984"/>
            <a:ext cx="30718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1950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786322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1960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78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72008" cy="504056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273630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2656"/>
            <a:ext cx="259228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007\Pictures\РИСУНКИ\маматов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151"/>
          <a:stretch/>
        </p:blipFill>
        <p:spPr bwMode="auto">
          <a:xfrm>
            <a:off x="827584" y="3789040"/>
            <a:ext cx="2520280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292080" y="2924944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ALEXANDER  TICHONOW</a:t>
            </a:r>
          </a:p>
          <a:p>
            <a:pPr algn="ctr"/>
            <a:r>
              <a:rPr lang="de-DE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1968, 1972, 1976, 1980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6021288"/>
            <a:ext cx="3096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de-DE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IKTOR  MAMATOW </a:t>
            </a:r>
          </a:p>
          <a:p>
            <a:pPr algn="ctr"/>
            <a:r>
              <a:rPr lang="de-DE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1968,1972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2924944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WLADIMIR MELANIJN 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1964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Documents and Settings\User\Рабочий стол\отдельная папка\иван бя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789040"/>
            <a:ext cx="2787402" cy="208823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148064" y="6021288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IWAN BJAKOW 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1972,1976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08912" cy="1368152"/>
          </a:xfrm>
        </p:spPr>
        <p:txBody>
          <a:bodyPr/>
          <a:lstStyle/>
          <a:p>
            <a:pPr algn="ctr">
              <a:buNone/>
            </a:pPr>
            <a:r>
              <a:rPr lang="ru-RU" sz="1800" dirty="0" smtClean="0">
                <a:solidFill>
                  <a:schemeClr val="accent6"/>
                </a:solidFill>
              </a:rPr>
              <a:t>         </a:t>
            </a:r>
            <a:r>
              <a:rPr lang="en-US" sz="1800" dirty="0" smtClean="0">
                <a:solidFill>
                  <a:schemeClr val="accent6"/>
                </a:solidFill>
              </a:rPr>
              <a:t>NIKOLAI KRUGLOW</a:t>
            </a:r>
            <a:r>
              <a:rPr lang="ru-RU" sz="1800" dirty="0" smtClean="0">
                <a:solidFill>
                  <a:schemeClr val="accent6"/>
                </a:solidFill>
              </a:rPr>
              <a:t>                                        </a:t>
            </a:r>
            <a:r>
              <a:rPr lang="en-US" sz="1800" dirty="0" smtClean="0">
                <a:solidFill>
                  <a:schemeClr val="accent6"/>
                </a:solidFill>
              </a:rPr>
              <a:t>ANATOLIJ ALJABLEW </a:t>
            </a:r>
            <a:r>
              <a:rPr lang="ru-RU" sz="1800" dirty="0" smtClean="0">
                <a:solidFill>
                  <a:schemeClr val="accent6"/>
                </a:solidFill>
              </a:rPr>
              <a:t/>
            </a:r>
            <a:br>
              <a:rPr lang="ru-RU" sz="1800" dirty="0" smtClean="0">
                <a:solidFill>
                  <a:schemeClr val="accent6"/>
                </a:solidFill>
              </a:rPr>
            </a:br>
            <a:r>
              <a:rPr lang="ru-RU" sz="1800" dirty="0" smtClean="0">
                <a:solidFill>
                  <a:schemeClr val="accent6"/>
                </a:solidFill>
              </a:rPr>
              <a:t>1976                                                             </a:t>
            </a:r>
            <a:r>
              <a:rPr lang="en-US" sz="1800" dirty="0" smtClean="0">
                <a:solidFill>
                  <a:schemeClr val="accent6"/>
                </a:solidFill>
              </a:rPr>
              <a:t>1980</a:t>
            </a:r>
            <a:endParaRPr lang="ru-RU" sz="1800" dirty="0">
              <a:solidFill>
                <a:schemeClr val="accent6"/>
              </a:solidFill>
            </a:endParaRPr>
          </a:p>
        </p:txBody>
      </p:sp>
      <p:pic>
        <p:nvPicPr>
          <p:cNvPr id="4" name="Picture 2" descr="C:\Documents and Settings\User\Рабочий стол\отдельная папка\алябьев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88640"/>
            <a:ext cx="3312368" cy="25202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949280"/>
            <a:ext cx="9396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</a:rPr>
              <a:t>    </a:t>
            </a:r>
            <a:r>
              <a:rPr lang="ru-RU" b="1" dirty="0" smtClean="0">
                <a:solidFill>
                  <a:schemeClr val="accent6"/>
                </a:solidFill>
              </a:rPr>
              <a:t> </a:t>
            </a:r>
            <a:r>
              <a:rPr lang="en-US" b="1" dirty="0" smtClean="0">
                <a:solidFill>
                  <a:schemeClr val="accent6"/>
                </a:solidFill>
              </a:rPr>
              <a:t>DMITRIJ WASSILJEW </a:t>
            </a:r>
            <a:r>
              <a:rPr lang="ru-RU" b="1" dirty="0" smtClean="0">
                <a:solidFill>
                  <a:schemeClr val="accent6"/>
                </a:solidFill>
              </a:rPr>
              <a:t>                  </a:t>
            </a:r>
            <a:r>
              <a:rPr lang="en-US" b="1" dirty="0" smtClean="0">
                <a:solidFill>
                  <a:schemeClr val="accent6"/>
                </a:solidFill>
              </a:rPr>
              <a:t>EWGENIJ REDKIN </a:t>
            </a:r>
            <a:r>
              <a:rPr lang="ru-RU" b="1" dirty="0" smtClean="0">
                <a:solidFill>
                  <a:schemeClr val="accent6"/>
                </a:solidFill>
              </a:rPr>
              <a:t>               </a:t>
            </a:r>
            <a:r>
              <a:rPr lang="en-US" b="1" dirty="0" smtClean="0">
                <a:solidFill>
                  <a:schemeClr val="accent6"/>
                </a:solidFill>
              </a:rPr>
              <a:t>SERGEJ TSCHEPIKOW</a:t>
            </a:r>
          </a:p>
          <a:p>
            <a:r>
              <a:rPr lang="en-US" b="1" dirty="0" smtClean="0">
                <a:solidFill>
                  <a:schemeClr val="accent6"/>
                </a:solidFill>
              </a:rPr>
              <a:t>           </a:t>
            </a:r>
            <a:r>
              <a:rPr lang="ru-RU" b="1" dirty="0" smtClean="0">
                <a:solidFill>
                  <a:schemeClr val="accent6"/>
                </a:solidFill>
              </a:rPr>
              <a:t>1984, 1988</a:t>
            </a:r>
            <a:r>
              <a:rPr lang="en-US" b="1" dirty="0" smtClean="0">
                <a:solidFill>
                  <a:schemeClr val="accent6"/>
                </a:solidFill>
              </a:rPr>
              <a:t>                                 </a:t>
            </a:r>
            <a:r>
              <a:rPr lang="ru-RU" b="1" dirty="0" smtClean="0">
                <a:solidFill>
                  <a:schemeClr val="accent6"/>
                </a:solidFill>
              </a:rPr>
              <a:t>1992</a:t>
            </a:r>
            <a:r>
              <a:rPr lang="en-US" b="1" dirty="0" smtClean="0">
                <a:solidFill>
                  <a:schemeClr val="accent6"/>
                </a:solidFill>
              </a:rPr>
              <a:t>            </a:t>
            </a:r>
            <a:r>
              <a:rPr lang="ru-RU" b="1" dirty="0" smtClean="0">
                <a:solidFill>
                  <a:schemeClr val="accent6"/>
                </a:solidFill>
              </a:rPr>
              <a:t>    </a:t>
            </a:r>
            <a:r>
              <a:rPr lang="en-US" b="1" dirty="0" smtClean="0">
                <a:solidFill>
                  <a:schemeClr val="accent6"/>
                </a:solidFill>
              </a:rPr>
              <a:t>     </a:t>
            </a:r>
            <a:r>
              <a:rPr lang="ru-RU" b="1" dirty="0" smtClean="0">
                <a:solidFill>
                  <a:schemeClr val="accent6"/>
                </a:solidFill>
              </a:rPr>
              <a:t>       </a:t>
            </a:r>
            <a:r>
              <a:rPr lang="en-US" b="1" dirty="0" smtClean="0">
                <a:solidFill>
                  <a:schemeClr val="accent6"/>
                </a:solidFill>
              </a:rPr>
              <a:t>   1988, 1994 </a:t>
            </a:r>
            <a:endParaRPr lang="ru-RU" b="1" dirty="0"/>
          </a:p>
        </p:txBody>
      </p:sp>
      <p:pic>
        <p:nvPicPr>
          <p:cNvPr id="1027" name="Picture 3" descr="C:\Documents and Settings\User\Рабочий стол\отдельная папка\дм.василь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2736304" cy="2376264"/>
          </a:xfrm>
          <a:prstGeom prst="rect">
            <a:avLst/>
          </a:prstGeom>
          <a:noFill/>
        </p:spPr>
      </p:pic>
      <p:pic>
        <p:nvPicPr>
          <p:cNvPr id="7" name="Picture 2" descr="C:\Users\007\Desktop\чепик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01008"/>
            <a:ext cx="2592288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кругл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88640"/>
            <a:ext cx="3240360" cy="2520280"/>
          </a:xfrm>
          <a:prstGeom prst="rect">
            <a:avLst/>
          </a:prstGeom>
          <a:noFill/>
        </p:spPr>
      </p:pic>
      <p:pic>
        <p:nvPicPr>
          <p:cNvPr id="3" name="Picture 3" descr="C:\редьки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501008"/>
            <a:ext cx="2736304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2852936"/>
            <a:ext cx="2880320" cy="2662232"/>
          </a:xfrm>
        </p:spPr>
        <p:txBody>
          <a:bodyPr/>
          <a:lstStyle/>
          <a:p>
            <a:pPr algn="ctr"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GALINA KUKLEWA</a:t>
            </a:r>
            <a:b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1998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357166"/>
            <a:ext cx="2331623" cy="231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ишмурат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643314"/>
            <a:ext cx="2646849" cy="21431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92080" y="6021288"/>
            <a:ext cx="3851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SWETLANA ISCHMURATOWA</a:t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2006</a:t>
            </a:r>
            <a:endParaRPr lang="ru-RU" b="1" dirty="0"/>
          </a:p>
        </p:txBody>
      </p:sp>
      <p:pic>
        <p:nvPicPr>
          <p:cNvPr id="2050" name="Picture 2" descr="C:\анфис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28604"/>
            <a:ext cx="2540018" cy="2286016"/>
          </a:xfrm>
          <a:prstGeom prst="rect">
            <a:avLst/>
          </a:prstGeom>
          <a:noFill/>
        </p:spPr>
      </p:pic>
      <p:pic>
        <p:nvPicPr>
          <p:cNvPr id="2051" name="Picture 3" descr="C:\пале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643314"/>
            <a:ext cx="2683304" cy="21431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75656" y="2852936"/>
            <a:ext cx="3168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ANFISSA RESZOWA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1992, 1994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5949280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OLGA PYLJOWA</a:t>
            </a:r>
            <a:b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2002</a:t>
            </a:r>
            <a:endParaRPr lang="ru-RU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99592" y="6237312"/>
            <a:ext cx="7272807" cy="432048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 smtClean="0">
                <a:solidFill>
                  <a:schemeClr val="accent6"/>
                </a:solidFill>
              </a:rPr>
              <a:t>         SVEN FISCHER                                 MAGDALENA NEUER</a:t>
            </a:r>
            <a:endParaRPr lang="ru-RU" sz="1800" b="1" dirty="0">
              <a:solidFill>
                <a:schemeClr val="accent6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892479" cy="3240361"/>
          </a:xfrm>
        </p:spPr>
        <p:txBody>
          <a:bodyPr/>
          <a:lstStyle/>
          <a:p>
            <a:pPr>
              <a:buNone/>
            </a:pPr>
            <a:r>
              <a:rPr lang="en-US" sz="4400" dirty="0" smtClean="0">
                <a:solidFill>
                  <a:schemeClr val="accent6"/>
                </a:solidFill>
              </a:rPr>
              <a:t>DEUTSCHE BIATHLONSPORTLER</a:t>
            </a:r>
            <a:endParaRPr lang="ru-RU" sz="4400" dirty="0">
              <a:solidFill>
                <a:schemeClr val="accent6"/>
              </a:solidFill>
            </a:endParaRPr>
          </a:p>
        </p:txBody>
      </p:sp>
      <p:pic>
        <p:nvPicPr>
          <p:cNvPr id="4" name="Picture 2" descr="C:\Users\007\AppData\Local\Temp\WPDNSE\{10000007-0000-0000-0000-000000000000}\m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3024336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007\AppData\Local\Temp\WPDNSE\{10000007-0000-0000-0000-000000000000}\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3240360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1" y="3284984"/>
            <a:ext cx="3312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ANDREA HENKEL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284984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MICHAEL GREIS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302433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007\AppData\Local\Temp\WPDNSE\{10000007-0000-0000-0000-000000000000}\ma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7032"/>
            <a:ext cx="2880320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60648"/>
            <a:ext cx="6512511" cy="1440160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accent6"/>
                </a:solidFill>
              </a:rPr>
              <a:t>SOTSCHI 2014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6" name="Picture 2" descr="C:\Documents and Settings\User\Рабочий стол\отдельная папка\биатлон золото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196752"/>
            <a:ext cx="3168352" cy="1872208"/>
          </a:xfrm>
          <a:prstGeom prst="rect">
            <a:avLst/>
          </a:prstGeom>
          <a:noFill/>
        </p:spPr>
      </p:pic>
      <p:pic>
        <p:nvPicPr>
          <p:cNvPr id="7" name="Picture 2" descr="C:\Documents and Settings\User\Рабочий стол\отдельная папка\биатлон серебро ж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2952328" cy="187220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3105835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GOLD   MĀNNER                                          SILBER     FRAUEN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259228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5576" y="6021288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OLGA  WILUCHINA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SILBER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007\Desktop\UR4F1c9ehQ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01008"/>
            <a:ext cx="2804936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355976" y="6093296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EWGENIJ  GARANITSCHEW</a:t>
            </a:r>
          </a:p>
          <a:p>
            <a:pPr algn="ctr"/>
            <a:r>
              <a:rPr lang="de-DE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BRONZE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5"/>
            <a:ext cx="3851473" cy="263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3714776" cy="207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397" y="24758"/>
            <a:ext cx="2567286" cy="334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49" y="2801480"/>
            <a:ext cx="3192016" cy="405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7984" y="6198990"/>
            <a:ext cx="471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Vorbereitet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Mastschenko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Elena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Klasse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5572140"/>
            <a:ext cx="5000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Источники:</a:t>
            </a: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http://ru.wikipedia.org&gt;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Биатлон</a:t>
            </a:r>
          </a:p>
        </p:txBody>
      </p:sp>
    </p:spTree>
    <p:extLst>
      <p:ext uri="{BB962C8B-B14F-4D97-AF65-F5344CB8AC3E}">
        <p14:creationId xmlns="" xmlns:p14="http://schemas.microsoft.com/office/powerpoint/2010/main" val="8277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305</TotalTime>
  <Words>99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MEIN  LIEBLINGS- SPORTART  </vt:lpstr>
      <vt:lpstr>Слайд 2</vt:lpstr>
      <vt:lpstr>Слайд 3</vt:lpstr>
      <vt:lpstr> </vt:lpstr>
      <vt:lpstr>         NIKOLAI KRUGLOW                                        ANATOLIJ ALJABLEW  1976                                                             1980</vt:lpstr>
      <vt:lpstr>GALINA KUKLEWA 1998</vt:lpstr>
      <vt:lpstr>DEUTSCHE BIATHLONSPORTLER</vt:lpstr>
      <vt:lpstr>SOTSCHI 2014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учитель</cp:lastModifiedBy>
  <cp:revision>37</cp:revision>
  <dcterms:created xsi:type="dcterms:W3CDTF">2014-02-18T17:33:32Z</dcterms:created>
  <dcterms:modified xsi:type="dcterms:W3CDTF">2014-04-03T12:40:36Z</dcterms:modified>
</cp:coreProperties>
</file>