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9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7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атьяна Никифорова" userId="47fbfea7b1506173" providerId="LiveId" clId="{69EA3484-E76F-4EDD-AEAD-45C9B24B5918}"/>
    <pc:docChg chg="modSld">
      <pc:chgData name="Татьяна Никифорова" userId="47fbfea7b1506173" providerId="LiveId" clId="{69EA3484-E76F-4EDD-AEAD-45C9B24B5918}" dt="2022-03-25T20:36:47.547" v="12" actId="20577"/>
      <pc:docMkLst>
        <pc:docMk/>
      </pc:docMkLst>
      <pc:sldChg chg="modSp mod">
        <pc:chgData name="Татьяна Никифорова" userId="47fbfea7b1506173" providerId="LiveId" clId="{69EA3484-E76F-4EDD-AEAD-45C9B24B5918}" dt="2022-03-25T20:36:47.547" v="12" actId="20577"/>
        <pc:sldMkLst>
          <pc:docMk/>
          <pc:sldMk cId="788280412" sldId="299"/>
        </pc:sldMkLst>
        <pc:spChg chg="mod">
          <ac:chgData name="Татьяна Никифорова" userId="47fbfea7b1506173" providerId="LiveId" clId="{69EA3484-E76F-4EDD-AEAD-45C9B24B5918}" dt="2022-03-25T20:36:47.547" v="12" actId="20577"/>
          <ac:spMkLst>
            <pc:docMk/>
            <pc:sldMk cId="788280412" sldId="299"/>
            <ac:spMk id="3" creationId="{165A387B-172E-48AE-B320-9A6ADFF2ED06}"/>
          </ac:spMkLst>
        </pc:spChg>
      </pc:sldChg>
    </pc:docChg>
  </pc:docChgLst>
  <pc:docChgLst>
    <pc:chgData name="Татьяна Никифорова" userId="47fbfea7b1506173" providerId="LiveId" clId="{4CF6761B-87C9-4F0B-8046-B6E2E9387904}"/>
    <pc:docChg chg="custSel addSld modSld sldOrd">
      <pc:chgData name="Татьяна Никифорова" userId="47fbfea7b1506173" providerId="LiveId" clId="{4CF6761B-87C9-4F0B-8046-B6E2E9387904}" dt="2022-03-25T20:03:37.868" v="84" actId="27636"/>
      <pc:docMkLst>
        <pc:docMk/>
      </pc:docMkLst>
      <pc:sldChg chg="modSp mod">
        <pc:chgData name="Татьяна Никифорова" userId="47fbfea7b1506173" providerId="LiveId" clId="{4CF6761B-87C9-4F0B-8046-B6E2E9387904}" dt="2022-03-25T19:56:25.800" v="20" actId="122"/>
        <pc:sldMkLst>
          <pc:docMk/>
          <pc:sldMk cId="1640987044" sldId="256"/>
        </pc:sldMkLst>
        <pc:spChg chg="mod">
          <ac:chgData name="Татьяна Никифорова" userId="47fbfea7b1506173" providerId="LiveId" clId="{4CF6761B-87C9-4F0B-8046-B6E2E9387904}" dt="2022-03-25T19:56:25.800" v="20" actId="122"/>
          <ac:spMkLst>
            <pc:docMk/>
            <pc:sldMk cId="1640987044" sldId="256"/>
            <ac:spMk id="2" creationId="{8E364496-FA97-4C32-9358-FDB05E504556}"/>
          </ac:spMkLst>
        </pc:spChg>
        <pc:spChg chg="mod">
          <ac:chgData name="Татьяна Никифорова" userId="47fbfea7b1506173" providerId="LiveId" clId="{4CF6761B-87C9-4F0B-8046-B6E2E9387904}" dt="2022-03-25T19:56:06.370" v="12" actId="27636"/>
          <ac:spMkLst>
            <pc:docMk/>
            <pc:sldMk cId="1640987044" sldId="256"/>
            <ac:spMk id="3" creationId="{765C133A-1E44-4621-9050-8E563E1E2CF7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3833425738" sldId="257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833425738" sldId="257"/>
            <ac:spMk id="2" creationId="{137E1499-6B05-4F6D-B48D-9E303196043E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833425738" sldId="257"/>
            <ac:spMk id="3" creationId="{8FA62113-72AE-4EFF-BEFB-AA3D05FECD5A}"/>
          </ac:spMkLst>
        </pc:spChg>
      </pc:sldChg>
      <pc:sldChg chg="modSp mod">
        <pc:chgData name="Татьяна Никифорова" userId="47fbfea7b1506173" providerId="LiveId" clId="{4CF6761B-87C9-4F0B-8046-B6E2E9387904}" dt="2022-03-25T20:00:34.398" v="49" actId="14100"/>
        <pc:sldMkLst>
          <pc:docMk/>
          <pc:sldMk cId="3328383604" sldId="258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328383604" sldId="258"/>
            <ac:spMk id="2" creationId="{B3B8DBF6-D844-46FD-89ED-41E89A10DD7E}"/>
          </ac:spMkLst>
        </pc:spChg>
        <pc:picChg chg="mod">
          <ac:chgData name="Татьяна Никифорова" userId="47fbfea7b1506173" providerId="LiveId" clId="{4CF6761B-87C9-4F0B-8046-B6E2E9387904}" dt="2022-03-25T20:00:34.398" v="49" actId="14100"/>
          <ac:picMkLst>
            <pc:docMk/>
            <pc:sldMk cId="3328383604" sldId="258"/>
            <ac:picMk id="5" creationId="{69E592AB-BDB7-4C13-8446-369693DA24B1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170364675" sldId="259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170364675" sldId="259"/>
            <ac:spMk id="2" creationId="{F1A57BB6-2B60-4985-962A-04919C4C6076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170364675" sldId="259"/>
            <ac:spMk id="3" creationId="{7594F28B-16E6-4F4E-8160-B5EC43DEC514}"/>
          </ac:spMkLst>
        </pc:spChg>
      </pc:sldChg>
      <pc:sldChg chg="modSp mod">
        <pc:chgData name="Татьяна Никифорова" userId="47fbfea7b1506173" providerId="LiveId" clId="{4CF6761B-87C9-4F0B-8046-B6E2E9387904}" dt="2022-03-25T20:00:25.592" v="48" actId="14100"/>
        <pc:sldMkLst>
          <pc:docMk/>
          <pc:sldMk cId="1781721933" sldId="260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781721933" sldId="260"/>
            <ac:spMk id="2" creationId="{F889C60A-0647-4250-9FA5-EF3DF64AA344}"/>
          </ac:spMkLst>
        </pc:spChg>
        <pc:picChg chg="mod">
          <ac:chgData name="Татьяна Никифорова" userId="47fbfea7b1506173" providerId="LiveId" clId="{4CF6761B-87C9-4F0B-8046-B6E2E9387904}" dt="2022-03-25T20:00:25.592" v="48" actId="14100"/>
          <ac:picMkLst>
            <pc:docMk/>
            <pc:sldMk cId="1781721933" sldId="260"/>
            <ac:picMk id="5" creationId="{3D2F81FA-EA32-4FD8-8E0B-EEF18B7CBFF4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93383279" sldId="261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93383279" sldId="261"/>
            <ac:spMk id="2" creationId="{F760B75E-85B4-492D-9F1F-8579239D8462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93383279" sldId="261"/>
            <ac:spMk id="3" creationId="{003C8BB4-0105-4BF4-9887-EC3572558D11}"/>
          </ac:spMkLst>
        </pc:spChg>
      </pc:sldChg>
      <pc:sldChg chg="modSp mod">
        <pc:chgData name="Татьяна Никифорова" userId="47fbfea7b1506173" providerId="LiveId" clId="{4CF6761B-87C9-4F0B-8046-B6E2E9387904}" dt="2022-03-25T20:00:18.373" v="47" actId="14100"/>
        <pc:sldMkLst>
          <pc:docMk/>
          <pc:sldMk cId="4025757573" sldId="262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4025757573" sldId="262"/>
            <ac:spMk id="2" creationId="{CEC055DB-0EEC-4256-AD95-437ABB37F41F}"/>
          </ac:spMkLst>
        </pc:spChg>
        <pc:picChg chg="mod">
          <ac:chgData name="Татьяна Никифорова" userId="47fbfea7b1506173" providerId="LiveId" clId="{4CF6761B-87C9-4F0B-8046-B6E2E9387904}" dt="2022-03-25T20:00:18.373" v="47" actId="14100"/>
          <ac:picMkLst>
            <pc:docMk/>
            <pc:sldMk cId="4025757573" sldId="262"/>
            <ac:picMk id="5" creationId="{703C13FA-BA4E-4467-843D-EEE8A4153D8C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317428959" sldId="263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317428959" sldId="263"/>
            <ac:spMk id="2" creationId="{B556622A-EF7E-4CA6-B949-A972E1091A8E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317428959" sldId="263"/>
            <ac:spMk id="3" creationId="{F6552E90-D5A4-42CE-B6FE-091D843235DC}"/>
          </ac:spMkLst>
        </pc:spChg>
      </pc:sldChg>
      <pc:sldChg chg="modSp mod">
        <pc:chgData name="Татьяна Никифорова" userId="47fbfea7b1506173" providerId="LiveId" clId="{4CF6761B-87C9-4F0B-8046-B6E2E9387904}" dt="2022-03-25T20:00:01.564" v="45" actId="14100"/>
        <pc:sldMkLst>
          <pc:docMk/>
          <pc:sldMk cId="1599534171" sldId="264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599534171" sldId="264"/>
            <ac:spMk id="2" creationId="{63152B13-DB81-4A46-882D-0BB43CE9FD46}"/>
          </ac:spMkLst>
        </pc:spChg>
        <pc:picChg chg="mod">
          <ac:chgData name="Татьяна Никифорова" userId="47fbfea7b1506173" providerId="LiveId" clId="{4CF6761B-87C9-4F0B-8046-B6E2E9387904}" dt="2022-03-25T20:00:01.564" v="45" actId="14100"/>
          <ac:picMkLst>
            <pc:docMk/>
            <pc:sldMk cId="1599534171" sldId="264"/>
            <ac:picMk id="5" creationId="{79ACC6B7-BA1E-4520-A12D-DB7F81859A86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703315913" sldId="265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703315913" sldId="265"/>
            <ac:spMk id="2" creationId="{5A4C5A80-AF36-48BB-98FE-DDEA93536BAE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703315913" sldId="265"/>
            <ac:spMk id="3" creationId="{6BF670F3-0D47-46F7-801B-060E276DC425}"/>
          </ac:spMkLst>
        </pc:spChg>
      </pc:sldChg>
      <pc:sldChg chg="modSp mod">
        <pc:chgData name="Татьяна Никифорова" userId="47fbfea7b1506173" providerId="LiveId" clId="{4CF6761B-87C9-4F0B-8046-B6E2E9387904}" dt="2022-03-25T19:59:53.229" v="43" actId="14100"/>
        <pc:sldMkLst>
          <pc:docMk/>
          <pc:sldMk cId="2366105781" sldId="266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366105781" sldId="266"/>
            <ac:spMk id="2" creationId="{701EAC05-47F4-4930-A6A2-96F201A233FF}"/>
          </ac:spMkLst>
        </pc:spChg>
        <pc:picChg chg="mod">
          <ac:chgData name="Татьяна Никифорова" userId="47fbfea7b1506173" providerId="LiveId" clId="{4CF6761B-87C9-4F0B-8046-B6E2E9387904}" dt="2022-03-25T19:59:53.229" v="43" actId="14100"/>
          <ac:picMkLst>
            <pc:docMk/>
            <pc:sldMk cId="2366105781" sldId="266"/>
            <ac:picMk id="5" creationId="{1FAAF4A6-3F65-45A4-B994-1CD5F01BA056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3184244769" sldId="267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184244769" sldId="267"/>
            <ac:spMk id="2" creationId="{F5AE5CB0-050F-4289-BCD2-414BB52501BC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184244769" sldId="267"/>
            <ac:spMk id="3" creationId="{92C8A4FB-5C4E-4CEC-9C5C-E70DD5E2157D}"/>
          </ac:spMkLst>
        </pc:spChg>
      </pc:sldChg>
      <pc:sldChg chg="modSp mod">
        <pc:chgData name="Татьяна Никифорова" userId="47fbfea7b1506173" providerId="LiveId" clId="{4CF6761B-87C9-4F0B-8046-B6E2E9387904}" dt="2022-03-25T19:59:44.957" v="42" actId="14100"/>
        <pc:sldMkLst>
          <pc:docMk/>
          <pc:sldMk cId="817594000" sldId="268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817594000" sldId="268"/>
            <ac:spMk id="2" creationId="{034B6ECA-D373-48A2-A1EE-30917E4909A5}"/>
          </ac:spMkLst>
        </pc:spChg>
        <pc:picChg chg="mod">
          <ac:chgData name="Татьяна Никифорова" userId="47fbfea7b1506173" providerId="LiveId" clId="{4CF6761B-87C9-4F0B-8046-B6E2E9387904}" dt="2022-03-25T19:59:44.957" v="42" actId="14100"/>
          <ac:picMkLst>
            <pc:docMk/>
            <pc:sldMk cId="817594000" sldId="268"/>
            <ac:picMk id="5" creationId="{0FCF5222-8C82-45AD-9DC6-EE2853BBC5CF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990312685" sldId="269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990312685" sldId="269"/>
            <ac:spMk id="2" creationId="{A289DA55-B2E8-4467-B212-600E0BF0F68B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990312685" sldId="269"/>
            <ac:spMk id="3" creationId="{D8733F9A-C188-4595-BDAD-A452E0AE7DD3}"/>
          </ac:spMkLst>
        </pc:spChg>
      </pc:sldChg>
      <pc:sldChg chg="modSp mod">
        <pc:chgData name="Татьяна Никифорова" userId="47fbfea7b1506173" providerId="LiveId" clId="{4CF6761B-87C9-4F0B-8046-B6E2E9387904}" dt="2022-03-25T19:59:32.996" v="40" actId="14100"/>
        <pc:sldMkLst>
          <pc:docMk/>
          <pc:sldMk cId="1911493943" sldId="270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911493943" sldId="270"/>
            <ac:spMk id="2" creationId="{FACDA52F-F4D7-4B51-9B63-AE041E378DF5}"/>
          </ac:spMkLst>
        </pc:spChg>
        <pc:picChg chg="mod">
          <ac:chgData name="Татьяна Никифорова" userId="47fbfea7b1506173" providerId="LiveId" clId="{4CF6761B-87C9-4F0B-8046-B6E2E9387904}" dt="2022-03-25T19:59:32.996" v="40" actId="14100"/>
          <ac:picMkLst>
            <pc:docMk/>
            <pc:sldMk cId="1911493943" sldId="270"/>
            <ac:picMk id="5" creationId="{33ED9EA8-4BCD-4442-924F-65CC903BAAF5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755291271" sldId="271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755291271" sldId="271"/>
            <ac:spMk id="2" creationId="{85AA0DD8-265E-4C6E-9EF1-F9EF2D213E10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755291271" sldId="271"/>
            <ac:spMk id="3" creationId="{82866D37-1D02-405C-BE18-89E225A48A4D}"/>
          </ac:spMkLst>
        </pc:spChg>
      </pc:sldChg>
      <pc:sldChg chg="modSp mod">
        <pc:chgData name="Татьяна Никифорова" userId="47fbfea7b1506173" providerId="LiveId" clId="{4CF6761B-87C9-4F0B-8046-B6E2E9387904}" dt="2022-03-25T19:59:19.758" v="38" actId="14100"/>
        <pc:sldMkLst>
          <pc:docMk/>
          <pc:sldMk cId="1731327333" sldId="272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731327333" sldId="272"/>
            <ac:spMk id="2" creationId="{866D5CA4-2BCD-4D90-993C-60C3904811A2}"/>
          </ac:spMkLst>
        </pc:spChg>
        <pc:picChg chg="mod">
          <ac:chgData name="Татьяна Никифорова" userId="47fbfea7b1506173" providerId="LiveId" clId="{4CF6761B-87C9-4F0B-8046-B6E2E9387904}" dt="2022-03-25T19:59:19.758" v="38" actId="14100"/>
          <ac:picMkLst>
            <pc:docMk/>
            <pc:sldMk cId="1731327333" sldId="272"/>
            <ac:picMk id="5" creationId="{48365133-E251-4AAE-8C2F-36A6F4434F73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508777874" sldId="273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508777874" sldId="273"/>
            <ac:spMk id="2" creationId="{442F5A1E-F620-4927-84D6-32EB0FAE7F0F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508777874" sldId="273"/>
            <ac:spMk id="3" creationId="{1B135AA0-F79C-405A-AA2A-7A75A44314E7}"/>
          </ac:spMkLst>
        </pc:spChg>
      </pc:sldChg>
      <pc:sldChg chg="modSp mod">
        <pc:chgData name="Татьяна Никифорова" userId="47fbfea7b1506173" providerId="LiveId" clId="{4CF6761B-87C9-4F0B-8046-B6E2E9387904}" dt="2022-03-25T19:59:10.752" v="36" actId="14100"/>
        <pc:sldMkLst>
          <pc:docMk/>
          <pc:sldMk cId="2318189271" sldId="274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318189271" sldId="274"/>
            <ac:spMk id="2" creationId="{40C65956-0976-4107-AB46-E2AC366ABEB3}"/>
          </ac:spMkLst>
        </pc:spChg>
        <pc:picChg chg="mod">
          <ac:chgData name="Татьяна Никифорова" userId="47fbfea7b1506173" providerId="LiveId" clId="{4CF6761B-87C9-4F0B-8046-B6E2E9387904}" dt="2022-03-25T19:59:10.752" v="36" actId="14100"/>
          <ac:picMkLst>
            <pc:docMk/>
            <pc:sldMk cId="2318189271" sldId="274"/>
            <ac:picMk id="5" creationId="{1DADC2D6-BCF5-4BAC-B685-0E597E5A8353}"/>
          </ac:picMkLst>
        </pc:picChg>
      </pc:sldChg>
      <pc:sldChg chg="modSp mod">
        <pc:chgData name="Татьяна Никифорова" userId="47fbfea7b1506173" providerId="LiveId" clId="{4CF6761B-87C9-4F0B-8046-B6E2E9387904}" dt="2022-03-25T19:56:06.440" v="13" actId="27636"/>
        <pc:sldMkLst>
          <pc:docMk/>
          <pc:sldMk cId="3687325481" sldId="275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687325481" sldId="275"/>
            <ac:spMk id="2" creationId="{FE3E51AB-2DEF-4C7C-9993-17EE539249A9}"/>
          </ac:spMkLst>
        </pc:spChg>
        <pc:spChg chg="mod">
          <ac:chgData name="Татьяна Никифорова" userId="47fbfea7b1506173" providerId="LiveId" clId="{4CF6761B-87C9-4F0B-8046-B6E2E9387904}" dt="2022-03-25T19:56:06.440" v="13" actId="27636"/>
          <ac:spMkLst>
            <pc:docMk/>
            <pc:sldMk cId="3687325481" sldId="275"/>
            <ac:spMk id="3" creationId="{ECB050FD-C813-4558-90C7-8F0CFC1B2B9E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3001494229" sldId="276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001494229" sldId="276"/>
            <ac:spMk id="2" creationId="{58C70F46-D3A8-49D6-872A-7A3016F09073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4228815209" sldId="277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4228815209" sldId="277"/>
            <ac:spMk id="2" creationId="{CAA22E72-A90D-46F0-8165-770E4F104815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4228815209" sldId="277"/>
            <ac:spMk id="3" creationId="{1419A8C1-A58A-42E4-8308-D786A0371BC9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848087754" sldId="278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848087754" sldId="278"/>
            <ac:spMk id="2" creationId="{38B9DA45-9825-424F-A860-D49595C32576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848087754" sldId="278"/>
            <ac:spMk id="3" creationId="{0E8171FB-B609-4150-8A7F-6CCF4EDF2989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662056978" sldId="279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662056978" sldId="279"/>
            <ac:spMk id="2" creationId="{9A51AAD3-5C5E-4F82-A029-6BFB4599EFE8}"/>
          </ac:spMkLst>
        </pc:spChg>
      </pc:sldChg>
      <pc:sldChg chg="modSp mod">
        <pc:chgData name="Татьяна Никифорова" userId="47fbfea7b1506173" providerId="LiveId" clId="{4CF6761B-87C9-4F0B-8046-B6E2E9387904}" dt="2022-03-25T19:58:47.817" v="34" actId="14100"/>
        <pc:sldMkLst>
          <pc:docMk/>
          <pc:sldMk cId="2345257134" sldId="280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345257134" sldId="280"/>
            <ac:spMk id="2" creationId="{55BAD373-A638-4FA5-B02F-4228BDDF9913}"/>
          </ac:spMkLst>
        </pc:spChg>
        <pc:spChg chg="mod">
          <ac:chgData name="Татьяна Никифорова" userId="47fbfea7b1506173" providerId="LiveId" clId="{4CF6761B-87C9-4F0B-8046-B6E2E9387904}" dt="2022-03-25T19:58:47.817" v="34" actId="14100"/>
          <ac:spMkLst>
            <pc:docMk/>
            <pc:sldMk cId="2345257134" sldId="280"/>
            <ac:spMk id="3" creationId="{2326C4F1-5DAA-43E8-805C-1A6AAFD42658}"/>
          </ac:spMkLst>
        </pc:spChg>
      </pc:sldChg>
      <pc:sldChg chg="modSp mod">
        <pc:chgData name="Татьяна Никифорова" userId="47fbfea7b1506173" providerId="LiveId" clId="{4CF6761B-87C9-4F0B-8046-B6E2E9387904}" dt="2022-03-25T19:56:06.461" v="14" actId="27636"/>
        <pc:sldMkLst>
          <pc:docMk/>
          <pc:sldMk cId="3388389188" sldId="281"/>
        </pc:sldMkLst>
        <pc:spChg chg="mod">
          <ac:chgData name="Татьяна Никифорова" userId="47fbfea7b1506173" providerId="LiveId" clId="{4CF6761B-87C9-4F0B-8046-B6E2E9387904}" dt="2022-03-25T19:56:06.461" v="14" actId="27636"/>
          <ac:spMkLst>
            <pc:docMk/>
            <pc:sldMk cId="3388389188" sldId="281"/>
            <ac:spMk id="2" creationId="{4294A2BD-CFA7-46A3-BEF6-638C83CE7106}"/>
          </ac:spMkLst>
        </pc:spChg>
      </pc:sldChg>
      <pc:sldChg chg="modSp mod">
        <pc:chgData name="Татьяна Никифорова" userId="47fbfea7b1506173" providerId="LiveId" clId="{4CF6761B-87C9-4F0B-8046-B6E2E9387904}" dt="2022-03-25T19:56:06.479" v="15" actId="27636"/>
        <pc:sldMkLst>
          <pc:docMk/>
          <pc:sldMk cId="1946707753" sldId="282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946707753" sldId="282"/>
            <ac:spMk id="2" creationId="{921C2CA7-20EA-476F-B5E5-F84B6565433E}"/>
          </ac:spMkLst>
        </pc:spChg>
        <pc:spChg chg="mod">
          <ac:chgData name="Татьяна Никифорова" userId="47fbfea7b1506173" providerId="LiveId" clId="{4CF6761B-87C9-4F0B-8046-B6E2E9387904}" dt="2022-03-25T19:56:06.479" v="15" actId="27636"/>
          <ac:spMkLst>
            <pc:docMk/>
            <pc:sldMk cId="1946707753" sldId="282"/>
            <ac:spMk id="3" creationId="{353B580A-2A60-4178-AC28-6BDB6B6695A2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956641707" sldId="283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956641707" sldId="283"/>
            <ac:spMk id="2" creationId="{2AFA7CE3-D114-4B63-B21A-EC8668A483FC}"/>
          </ac:spMkLst>
        </pc:sp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2314295510" sldId="284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314295510" sldId="284"/>
            <ac:spMk id="2" creationId="{6644DB88-9F2A-4E65-9F78-0EFA6655EC43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314295510" sldId="284"/>
            <ac:spMk id="3" creationId="{B9B66240-E0E2-4D4C-B4FC-D1312F215536}"/>
          </ac:spMkLst>
        </pc:spChg>
      </pc:sldChg>
      <pc:sldChg chg="modSp mod">
        <pc:chgData name="Татьяна Никифорова" userId="47fbfea7b1506173" providerId="LiveId" clId="{4CF6761B-87C9-4F0B-8046-B6E2E9387904}" dt="2022-03-25T19:58:27.413" v="33" actId="1076"/>
        <pc:sldMkLst>
          <pc:docMk/>
          <pc:sldMk cId="1068368902" sldId="285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068368902" sldId="285"/>
            <ac:spMk id="2" creationId="{334541FA-A313-4536-BBFD-B2F66F154FDF}"/>
          </ac:spMkLst>
        </pc:spChg>
        <pc:picChg chg="mod">
          <ac:chgData name="Татьяна Никифорова" userId="47fbfea7b1506173" providerId="LiveId" clId="{4CF6761B-87C9-4F0B-8046-B6E2E9387904}" dt="2022-03-25T19:58:27.413" v="33" actId="1076"/>
          <ac:picMkLst>
            <pc:docMk/>
            <pc:sldMk cId="1068368902" sldId="285"/>
            <ac:picMk id="5" creationId="{93B2B331-73BD-4C5E-B055-0C5A4C8F3ECA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318494795" sldId="286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318494795" sldId="286"/>
            <ac:spMk id="2" creationId="{D464BE25-7F2D-4F85-99FD-88B3CA5852CD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318494795" sldId="286"/>
            <ac:spMk id="3" creationId="{B73D7F55-79E9-4BC1-BBCC-1BD84826508D}"/>
          </ac:spMkLst>
        </pc:spChg>
      </pc:sldChg>
      <pc:sldChg chg="modSp mod">
        <pc:chgData name="Татьяна Никифорова" userId="47fbfea7b1506173" providerId="LiveId" clId="{4CF6761B-87C9-4F0B-8046-B6E2E9387904}" dt="2022-03-25T19:58:12.707" v="31" actId="14100"/>
        <pc:sldMkLst>
          <pc:docMk/>
          <pc:sldMk cId="2288177201" sldId="287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288177201" sldId="287"/>
            <ac:spMk id="2" creationId="{0C216322-DBA6-4227-8C19-E79349094360}"/>
          </ac:spMkLst>
        </pc:spChg>
        <pc:picChg chg="mod">
          <ac:chgData name="Татьяна Никифорова" userId="47fbfea7b1506173" providerId="LiveId" clId="{4CF6761B-87C9-4F0B-8046-B6E2E9387904}" dt="2022-03-25T19:58:12.707" v="31" actId="14100"/>
          <ac:picMkLst>
            <pc:docMk/>
            <pc:sldMk cId="2288177201" sldId="287"/>
            <ac:picMk id="5" creationId="{2DFE75DE-49FE-4F93-B0D3-4496DE403460}"/>
          </ac:picMkLst>
        </pc:picChg>
      </pc:sldChg>
      <pc:sldChg chg="modSp mod">
        <pc:chgData name="Татьяна Никифорова" userId="47fbfea7b1506173" providerId="LiveId" clId="{4CF6761B-87C9-4F0B-8046-B6E2E9387904}" dt="2022-03-25T19:56:06.573" v="16" actId="27636"/>
        <pc:sldMkLst>
          <pc:docMk/>
          <pc:sldMk cId="3690562937" sldId="288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690562937" sldId="288"/>
            <ac:spMk id="2" creationId="{9EFCABAA-70F6-4F84-9BDC-F6EED85E46FA}"/>
          </ac:spMkLst>
        </pc:spChg>
        <pc:spChg chg="mod">
          <ac:chgData name="Татьяна Никифорова" userId="47fbfea7b1506173" providerId="LiveId" clId="{4CF6761B-87C9-4F0B-8046-B6E2E9387904}" dt="2022-03-25T19:56:06.573" v="16" actId="27636"/>
          <ac:spMkLst>
            <pc:docMk/>
            <pc:sldMk cId="3690562937" sldId="288"/>
            <ac:spMk id="3" creationId="{DA3514D1-B8C2-4A10-BEEF-10AD3AAE4154}"/>
          </ac:spMkLst>
        </pc:spChg>
      </pc:sldChg>
      <pc:sldChg chg="modSp mod">
        <pc:chgData name="Татьяна Никифорова" userId="47fbfea7b1506173" providerId="LiveId" clId="{4CF6761B-87C9-4F0B-8046-B6E2E9387904}" dt="2022-03-25T19:58:02.188" v="29" actId="14100"/>
        <pc:sldMkLst>
          <pc:docMk/>
          <pc:sldMk cId="775028008" sldId="289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775028008" sldId="289"/>
            <ac:spMk id="2" creationId="{0FEFB0B5-F1A8-4550-A7B5-BF5E84903A16}"/>
          </ac:spMkLst>
        </pc:spChg>
        <pc:picChg chg="mod">
          <ac:chgData name="Татьяна Никифорова" userId="47fbfea7b1506173" providerId="LiveId" clId="{4CF6761B-87C9-4F0B-8046-B6E2E9387904}" dt="2022-03-25T19:58:02.188" v="29" actId="14100"/>
          <ac:picMkLst>
            <pc:docMk/>
            <pc:sldMk cId="775028008" sldId="289"/>
            <ac:picMk id="5" creationId="{7A81C410-0792-48F1-9E04-465C95B50057}"/>
          </ac:picMkLst>
        </pc:picChg>
      </pc:sldChg>
      <pc:sldChg chg="modSp">
        <pc:chgData name="Татьяна Никифорова" userId="47fbfea7b1506173" providerId="LiveId" clId="{4CF6761B-87C9-4F0B-8046-B6E2E9387904}" dt="2022-03-25T19:56:05.875" v="11"/>
        <pc:sldMkLst>
          <pc:docMk/>
          <pc:sldMk cId="1465540003" sldId="290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465540003" sldId="290"/>
            <ac:spMk id="2" creationId="{936D17A8-63DA-4D38-B57D-D1F3DF29F0A0}"/>
          </ac:spMkLst>
        </pc:spChg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465540003" sldId="290"/>
            <ac:spMk id="3" creationId="{0A82D50B-18E1-4559-A45B-5625F536E6E7}"/>
          </ac:spMkLst>
        </pc:spChg>
      </pc:sldChg>
      <pc:sldChg chg="modSp mod">
        <pc:chgData name="Татьяна Никифорова" userId="47fbfea7b1506173" providerId="LiveId" clId="{4CF6761B-87C9-4F0B-8046-B6E2E9387904}" dt="2022-03-25T19:57:49.469" v="28" actId="14100"/>
        <pc:sldMkLst>
          <pc:docMk/>
          <pc:sldMk cId="3038378095" sldId="291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038378095" sldId="291"/>
            <ac:spMk id="2" creationId="{B669CE57-EB28-45B2-BE0B-819BFD257E5E}"/>
          </ac:spMkLst>
        </pc:spChg>
        <pc:picChg chg="mod">
          <ac:chgData name="Татьяна Никифорова" userId="47fbfea7b1506173" providerId="LiveId" clId="{4CF6761B-87C9-4F0B-8046-B6E2E9387904}" dt="2022-03-25T19:57:49.469" v="28" actId="14100"/>
          <ac:picMkLst>
            <pc:docMk/>
            <pc:sldMk cId="3038378095" sldId="291"/>
            <ac:picMk id="5" creationId="{37A00D28-2FF2-4816-A923-7F6A10D76594}"/>
          </ac:picMkLst>
        </pc:picChg>
      </pc:sldChg>
      <pc:sldChg chg="modSp mod">
        <pc:chgData name="Татьяна Никифорова" userId="47fbfea7b1506173" providerId="LiveId" clId="{4CF6761B-87C9-4F0B-8046-B6E2E9387904}" dt="2022-03-25T19:56:06.632" v="17" actId="27636"/>
        <pc:sldMkLst>
          <pc:docMk/>
          <pc:sldMk cId="2294159849" sldId="292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2294159849" sldId="292"/>
            <ac:spMk id="2" creationId="{444753AE-5827-4C00-94C5-B5E7331F66B1}"/>
          </ac:spMkLst>
        </pc:spChg>
        <pc:spChg chg="mod">
          <ac:chgData name="Татьяна Никифорова" userId="47fbfea7b1506173" providerId="LiveId" clId="{4CF6761B-87C9-4F0B-8046-B6E2E9387904}" dt="2022-03-25T19:56:06.632" v="17" actId="27636"/>
          <ac:spMkLst>
            <pc:docMk/>
            <pc:sldMk cId="2294159849" sldId="292"/>
            <ac:spMk id="3" creationId="{818B5A46-6368-4CFA-BB98-D07D01B13D47}"/>
          </ac:spMkLst>
        </pc:spChg>
      </pc:sldChg>
      <pc:sldChg chg="modSp mod">
        <pc:chgData name="Татьяна Никифорова" userId="47fbfea7b1506173" providerId="LiveId" clId="{4CF6761B-87C9-4F0B-8046-B6E2E9387904}" dt="2022-03-25T19:57:36.328" v="26" actId="14100"/>
        <pc:sldMkLst>
          <pc:docMk/>
          <pc:sldMk cId="3909081176" sldId="293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909081176" sldId="293"/>
            <ac:spMk id="2" creationId="{CFFB9524-6916-42E5-ABB8-BB183133E855}"/>
          </ac:spMkLst>
        </pc:spChg>
        <pc:picChg chg="mod">
          <ac:chgData name="Татьяна Никифорова" userId="47fbfea7b1506173" providerId="LiveId" clId="{4CF6761B-87C9-4F0B-8046-B6E2E9387904}" dt="2022-03-25T19:57:36.328" v="26" actId="14100"/>
          <ac:picMkLst>
            <pc:docMk/>
            <pc:sldMk cId="3909081176" sldId="293"/>
            <ac:picMk id="5" creationId="{54597623-121F-48E9-A83A-7AB492D92ECF}"/>
          </ac:picMkLst>
        </pc:picChg>
      </pc:sldChg>
      <pc:sldChg chg="modSp mod">
        <pc:chgData name="Татьяна Никифорова" userId="47fbfea7b1506173" providerId="LiveId" clId="{4CF6761B-87C9-4F0B-8046-B6E2E9387904}" dt="2022-03-25T19:56:06.656" v="18" actId="27636"/>
        <pc:sldMkLst>
          <pc:docMk/>
          <pc:sldMk cId="1871060862" sldId="294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871060862" sldId="294"/>
            <ac:spMk id="2" creationId="{5F736AEC-367D-441E-B76F-E599A4935A43}"/>
          </ac:spMkLst>
        </pc:spChg>
        <pc:spChg chg="mod">
          <ac:chgData name="Татьяна Никифорова" userId="47fbfea7b1506173" providerId="LiveId" clId="{4CF6761B-87C9-4F0B-8046-B6E2E9387904}" dt="2022-03-25T19:56:06.656" v="18" actId="27636"/>
          <ac:spMkLst>
            <pc:docMk/>
            <pc:sldMk cId="1871060862" sldId="294"/>
            <ac:spMk id="3" creationId="{7AFEA0D5-85F5-418F-BA49-4ADFA967181D}"/>
          </ac:spMkLst>
        </pc:spChg>
      </pc:sldChg>
      <pc:sldChg chg="modSp mod">
        <pc:chgData name="Татьяна Никифорова" userId="47fbfea7b1506173" providerId="LiveId" clId="{4CF6761B-87C9-4F0B-8046-B6E2E9387904}" dt="2022-03-25T19:57:27.527" v="24" actId="14100"/>
        <pc:sldMkLst>
          <pc:docMk/>
          <pc:sldMk cId="1486090498" sldId="295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1486090498" sldId="295"/>
            <ac:spMk id="2" creationId="{387745C1-6B56-4DB1-AEA1-ABBCD9AE46E4}"/>
          </ac:spMkLst>
        </pc:spChg>
        <pc:picChg chg="mod">
          <ac:chgData name="Татьяна Никифорова" userId="47fbfea7b1506173" providerId="LiveId" clId="{4CF6761B-87C9-4F0B-8046-B6E2E9387904}" dt="2022-03-25T19:57:27.527" v="24" actId="14100"/>
          <ac:picMkLst>
            <pc:docMk/>
            <pc:sldMk cId="1486090498" sldId="295"/>
            <ac:picMk id="5" creationId="{D2FFF02A-3247-48DD-BBF8-F440361B47E3}"/>
          </ac:picMkLst>
        </pc:picChg>
      </pc:sldChg>
      <pc:sldChg chg="modSp mod">
        <pc:chgData name="Татьяна Никифорова" userId="47fbfea7b1506173" providerId="LiveId" clId="{4CF6761B-87C9-4F0B-8046-B6E2E9387904}" dt="2022-03-25T19:56:06.674" v="19" actId="27636"/>
        <pc:sldMkLst>
          <pc:docMk/>
          <pc:sldMk cId="311578769" sldId="296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11578769" sldId="296"/>
            <ac:spMk id="2" creationId="{14AF3740-3856-45B1-B175-971EF025B382}"/>
          </ac:spMkLst>
        </pc:spChg>
        <pc:spChg chg="mod">
          <ac:chgData name="Татьяна Никифорова" userId="47fbfea7b1506173" providerId="LiveId" clId="{4CF6761B-87C9-4F0B-8046-B6E2E9387904}" dt="2022-03-25T19:56:06.674" v="19" actId="27636"/>
          <ac:spMkLst>
            <pc:docMk/>
            <pc:sldMk cId="311578769" sldId="296"/>
            <ac:spMk id="3" creationId="{8EBAEDDB-43CD-4FD5-AAF3-769E60C445FA}"/>
          </ac:spMkLst>
        </pc:spChg>
      </pc:sldChg>
      <pc:sldChg chg="modSp mod">
        <pc:chgData name="Татьяна Никифорова" userId="47fbfea7b1506173" providerId="LiveId" clId="{4CF6761B-87C9-4F0B-8046-B6E2E9387904}" dt="2022-03-25T19:57:17.061" v="22" actId="14100"/>
        <pc:sldMkLst>
          <pc:docMk/>
          <pc:sldMk cId="3034088418" sldId="297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034088418" sldId="297"/>
            <ac:spMk id="2" creationId="{087C40DA-403D-4B28-A78B-A91489EFDFA9}"/>
          </ac:spMkLst>
        </pc:spChg>
        <pc:picChg chg="mod">
          <ac:chgData name="Татьяна Никифорова" userId="47fbfea7b1506173" providerId="LiveId" clId="{4CF6761B-87C9-4F0B-8046-B6E2E9387904}" dt="2022-03-25T19:57:17.061" v="22" actId="14100"/>
          <ac:picMkLst>
            <pc:docMk/>
            <pc:sldMk cId="3034088418" sldId="297"/>
            <ac:picMk id="5" creationId="{EB918956-6EEB-4307-A449-1DE4607C0A6F}"/>
          </ac:picMkLst>
        </pc:picChg>
      </pc:sldChg>
      <pc:sldChg chg="modSp new mod ord">
        <pc:chgData name="Татьяна Никифорова" userId="47fbfea7b1506173" providerId="LiveId" clId="{4CF6761B-87C9-4F0B-8046-B6E2E9387904}" dt="2022-03-25T20:03:37.868" v="84" actId="27636"/>
        <pc:sldMkLst>
          <pc:docMk/>
          <pc:sldMk cId="3059544113" sldId="298"/>
        </pc:sldMkLst>
        <pc:spChg chg="mod">
          <ac:chgData name="Татьяна Никифорова" userId="47fbfea7b1506173" providerId="LiveId" clId="{4CF6761B-87C9-4F0B-8046-B6E2E9387904}" dt="2022-03-25T19:56:05.875" v="11"/>
          <ac:spMkLst>
            <pc:docMk/>
            <pc:sldMk cId="3059544113" sldId="298"/>
            <ac:spMk id="2" creationId="{2E73F8D3-6F75-465E-96A9-A4B099AACED9}"/>
          </ac:spMkLst>
        </pc:spChg>
        <pc:spChg chg="mod">
          <ac:chgData name="Татьяна Никифорова" userId="47fbfea7b1506173" providerId="LiveId" clId="{4CF6761B-87C9-4F0B-8046-B6E2E9387904}" dt="2022-03-25T20:03:37.868" v="84" actId="27636"/>
          <ac:spMkLst>
            <pc:docMk/>
            <pc:sldMk cId="3059544113" sldId="298"/>
            <ac:spMk id="3" creationId="{42C41C9E-6C3A-446F-8B89-14FFCBA9EEDF}"/>
          </ac:spMkLst>
        </pc:spChg>
      </pc:sldChg>
      <pc:sldChg chg="modSp new mod">
        <pc:chgData name="Татьяна Никифорова" userId="47fbfea7b1506173" providerId="LiveId" clId="{4CF6761B-87C9-4F0B-8046-B6E2E9387904}" dt="2022-03-25T20:02:11.080" v="76" actId="255"/>
        <pc:sldMkLst>
          <pc:docMk/>
          <pc:sldMk cId="788280412" sldId="299"/>
        </pc:sldMkLst>
        <pc:spChg chg="mod">
          <ac:chgData name="Татьяна Никифорова" userId="47fbfea7b1506173" providerId="LiveId" clId="{4CF6761B-87C9-4F0B-8046-B6E2E9387904}" dt="2022-03-25T20:02:11.080" v="76" actId="255"/>
          <ac:spMkLst>
            <pc:docMk/>
            <pc:sldMk cId="788280412" sldId="299"/>
            <ac:spMk id="3" creationId="{165A387B-172E-48AE-B320-9A6ADFF2ED0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11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27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162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141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0272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23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481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989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89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1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25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16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437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8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76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68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79787-DC11-4986-9886-8713A758B84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77524A-2174-4275-8A67-BA49C13F25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04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3F8D3-6F75-465E-96A9-A4B099AAC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C41C9E-6C3A-446F-8B89-14FFCBA9E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996"/>
            <a:ext cx="10515600" cy="501996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750"/>
              </a:spcAft>
              <a:buNone/>
            </a:pPr>
            <a:r>
              <a:rPr lang="ru-RU" sz="5400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«Нам этот край для дел невиданных завещан»</a:t>
            </a:r>
            <a:endParaRPr lang="ru-RU" sz="54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0" indent="0" algn="ctr">
              <a:spcAft>
                <a:spcPts val="750"/>
              </a:spcAft>
              <a:buNone/>
            </a:pPr>
            <a:r>
              <a:rPr lang="ru-RU" sz="5400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(игра – викторина, посвященная </a:t>
            </a:r>
          </a:p>
          <a:p>
            <a:pPr marL="0" indent="0" algn="ctr">
              <a:spcAft>
                <a:spcPts val="750"/>
              </a:spcAft>
              <a:buNone/>
            </a:pPr>
            <a:r>
              <a:rPr lang="ru-RU" sz="5400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85-летию Архангельской </a:t>
            </a:r>
            <a:r>
              <a:rPr lang="ru-RU" sz="5400" b="1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области)</a:t>
            </a:r>
          </a:p>
          <a:p>
            <a:pPr marL="0" indent="0" algn="ctr">
              <a:spcAft>
                <a:spcPts val="750"/>
              </a:spcAft>
              <a:buNone/>
            </a:pPr>
            <a:endParaRPr lang="ru-RU" sz="5400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0" indent="0" algn="ctr">
              <a:spcAft>
                <a:spcPts val="750"/>
              </a:spcAft>
              <a:buNone/>
            </a:pP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Составитель: Никифорова Татьяна Леонидовна, </a:t>
            </a:r>
          </a:p>
          <a:p>
            <a:pPr marL="0" indent="0" algn="ctr">
              <a:spcAft>
                <a:spcPts val="750"/>
              </a:spcAft>
              <a:buNone/>
            </a:pP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русского языка и литературы МБОУ «</a:t>
            </a:r>
            <a:r>
              <a:rPr lang="ru-RU" sz="2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Карпогорская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СШ №118» </a:t>
            </a:r>
            <a:endParaRPr lang="ru-RU" sz="2400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544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52B13-DB81-4A46-882D-0BB43CE9F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Деньги, которые были введены в Архангельске в годы Гражданской войны</a:t>
            </a:r>
            <a:endParaRPr lang="ru-RU" sz="3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9ACC6B7-BA1E-4520-A12D-DB7F81859A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38" y="1588147"/>
            <a:ext cx="4125150" cy="5269853"/>
          </a:xfrm>
        </p:spPr>
      </p:pic>
    </p:spTree>
    <p:extLst>
      <p:ext uri="{BB962C8B-B14F-4D97-AF65-F5344CB8AC3E}">
        <p14:creationId xmlns:p14="http://schemas.microsoft.com/office/powerpoint/2010/main" val="1599534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C5A80-AF36-48BB-98FE-DDEA93536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F670F3-0D47-46F7-801B-060E276DC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Сполохи, </a:t>
            </a:r>
            <a:r>
              <a:rPr lang="ru-RU" sz="4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пазори</a:t>
            </a: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аврора – что это?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0331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1EAC05-47F4-4930-A6A2-96F201A23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Северное сияние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AAF4A6-3F65-45A4-B994-1CD5F01BA0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36" y="1523999"/>
            <a:ext cx="8715761" cy="5185439"/>
          </a:xfrm>
        </p:spPr>
      </p:pic>
    </p:spTree>
    <p:extLst>
      <p:ext uri="{BB962C8B-B14F-4D97-AF65-F5344CB8AC3E}">
        <p14:creationId xmlns:p14="http://schemas.microsoft.com/office/powerpoint/2010/main" val="2366105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E5CB0-050F-4289-BCD2-414BB5250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8A4FB-5C4E-4CEC-9C5C-E70DD5E21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Северное, Студеное, Соловецкое, Спокойное – что это?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8424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B6ECA-D373-48A2-A1EE-30917E490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Белое море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FCF5222-8C82-45AD-9DC6-EE2853BBC5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416" y="1421061"/>
            <a:ext cx="7884367" cy="5256244"/>
          </a:xfrm>
        </p:spPr>
      </p:pic>
    </p:spTree>
    <p:extLst>
      <p:ext uri="{BB962C8B-B14F-4D97-AF65-F5344CB8AC3E}">
        <p14:creationId xmlns:p14="http://schemas.microsoft.com/office/powerpoint/2010/main" val="817594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89DA55-B2E8-4467-B212-600E0BF0F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733F9A-C188-4595-BDAD-A452E0AE7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Этот символ Октябрьской революции был в Архангельске в 1924, 1925, 1930 годах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90312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CDA52F-F4D7-4B51-9B63-AE041E378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Крейсер «Аврора»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ED9EA8-4BCD-4442-924F-65CC903BAA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250" y="1483567"/>
            <a:ext cx="8987040" cy="5122613"/>
          </a:xfrm>
        </p:spPr>
      </p:pic>
    </p:spTree>
    <p:extLst>
      <p:ext uri="{BB962C8B-B14F-4D97-AF65-F5344CB8AC3E}">
        <p14:creationId xmlns:p14="http://schemas.microsoft.com/office/powerpoint/2010/main" val="1911493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AA0DD8-265E-4C6E-9EF1-F9EF2D213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8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866D37-1D02-405C-BE18-89E225A48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«Мулен Руж»?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55291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6D5CA4-2BCD-4D90-993C-60C39048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Кинотеатр в Архангельске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8365133-E251-4AAE-8C2F-36A6F4434F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555" y="1324948"/>
            <a:ext cx="8192004" cy="530199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472755-39AE-4E0F-925C-0540D173B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12" y="2860548"/>
            <a:ext cx="1560576" cy="113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27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F5A1E-F620-4927-84D6-32EB0FAE7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9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135AA0-F79C-405A-AA2A-7A75A4431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 12 сентября 1957 года этот город назывался </a:t>
            </a:r>
            <a:r>
              <a:rPr lang="ru-RU" sz="4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Молотовск</a:t>
            </a:r>
            <a:r>
              <a:rPr lang="ru-RU" sz="4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ом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Что это за город?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08777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64496-FA97-4C32-9358-FDB05E504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712219"/>
          </a:xfrm>
        </p:spPr>
        <p:txBody>
          <a:bodyPr>
            <a:normAutofit/>
          </a:bodyPr>
          <a:lstStyle/>
          <a:p>
            <a:pPr algn="ctr"/>
            <a:r>
              <a:rPr lang="ru-RU" sz="8000" dirty="0"/>
              <a:t>1 тур </a:t>
            </a:r>
            <a:br>
              <a:rPr lang="ru-RU" sz="8000" dirty="0"/>
            </a:br>
            <a:r>
              <a:rPr lang="ru-RU" sz="8000" dirty="0"/>
              <a:t>«Что это?»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5C133A-1E44-4621-9050-8E563E1E2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66968"/>
            <a:ext cx="9144000" cy="3908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987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65956-0976-4107-AB46-E2AC366AB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Северодвинск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DADC2D6-BCF5-4BAC-B685-0E597E5A83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804" y="1318061"/>
            <a:ext cx="3629608" cy="5444413"/>
          </a:xfrm>
        </p:spPr>
      </p:pic>
    </p:spTree>
    <p:extLst>
      <p:ext uri="{BB962C8B-B14F-4D97-AF65-F5344CB8AC3E}">
        <p14:creationId xmlns:p14="http://schemas.microsoft.com/office/powerpoint/2010/main" val="23181892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3E51AB-2DEF-4C7C-9993-17EE53924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10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B050FD-C813-4558-90C7-8F0CFC1B2B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на военное время, в 40-е годы 20 века архангельские ученые-медики продолжали изучать возможности использования в пищу </a:t>
            </a:r>
            <a: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продукта. </a:t>
            </a:r>
          </a:p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за продукт?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325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70F46-D3A8-49D6-872A-7A3016F0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Беломорские водоросли</a:t>
            </a:r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D881629-CD20-42CA-B7C7-4A55DB72A5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16" y="1430158"/>
            <a:ext cx="8665998" cy="4874624"/>
          </a:xfrm>
        </p:spPr>
      </p:pic>
    </p:spTree>
    <p:extLst>
      <p:ext uri="{BB962C8B-B14F-4D97-AF65-F5344CB8AC3E}">
        <p14:creationId xmlns:p14="http://schemas.microsoft.com/office/powerpoint/2010/main" val="3001494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22E72-A90D-46F0-8165-770E4F104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19A8C1-A58A-42E4-8308-D786A0371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/>
              <a:t>2 тур</a:t>
            </a:r>
          </a:p>
          <a:p>
            <a:pPr marL="0" indent="0" algn="ctr">
              <a:buNone/>
            </a:pPr>
            <a:r>
              <a:rPr lang="ru-RU" sz="8000" dirty="0"/>
              <a:t>«Кто это?»</a:t>
            </a:r>
          </a:p>
        </p:txBody>
      </p:sp>
    </p:spTree>
    <p:extLst>
      <p:ext uri="{BB962C8B-B14F-4D97-AF65-F5344CB8AC3E}">
        <p14:creationId xmlns:p14="http://schemas.microsoft.com/office/powerpoint/2010/main" val="4228815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9DA45-9825-424F-A860-D49595C32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8171FB-B609-4150-8A7F-6CCF4EDF2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Этот известный сказочник работал учителем рисования в школе №3 города Архангельска.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848087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1AAD3-5C5E-4F82-A029-6BFB4599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Степан </a:t>
            </a:r>
            <a:r>
              <a:rPr lang="ru-RU" dirty="0" err="1"/>
              <a:t>Писахов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575E41-41A9-41FB-8CCA-9EC653EC2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839" y="1631151"/>
            <a:ext cx="3270566" cy="466442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845FBA-0424-4A0B-9ABF-ADFA0A1E46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169" y="1602774"/>
            <a:ext cx="3091053" cy="463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56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AD373-A638-4FA5-B02F-4228BDDF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26C4F1-5DAA-43E8-805C-1A6AAFD42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01012"/>
            <a:ext cx="8915400" cy="48102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Кто эти люди?  И что их объединяет?  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DF27F5-3BB5-45B9-895D-5C1BCDCEE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88" y="2744916"/>
            <a:ext cx="2681943" cy="35669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8BEAA2-DD2B-4A08-82FB-D8F550137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697548"/>
            <a:ext cx="2891481" cy="36143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44D26B-1839-4AB3-A653-4B9A915F3C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1" y="2721232"/>
            <a:ext cx="2643726" cy="361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57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4A2BD-CFA7-46A3-BEF6-638C83CE7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Иосиф Бродский, поэт, Александр Грин, писатель, Иосиф Сталин, политический деятель.</a:t>
            </a:r>
            <a:b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 они находились в ссылке в Архангельской области</a:t>
            </a:r>
            <a:endParaRPr lang="ru-RU" sz="28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2472A41-82D5-4718-AC7E-9E92E849A9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66" y="1917304"/>
            <a:ext cx="3394955" cy="249676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724C6A-C58B-4ED0-BA83-F19056F0D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55" y="3705628"/>
            <a:ext cx="3944926" cy="27872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05250F0-6B64-4E53-80C0-49F11937B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53" y="1917304"/>
            <a:ext cx="3146681" cy="236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89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C2CA7-20EA-476F-B5E5-F84B65654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3B580A-2A60-4178-AC28-6BDB6B669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Этому писателю в третьем классе  дали премию за хорошую учебу: ткань на брюки и  рубашку.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 тем временам это была хорошая помощь семье.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467077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FA7CE3-D114-4B63-B21A-EC8668A48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Федор Абрамов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9D7ABC-B20C-4ABB-9FC9-0FA8D790CD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595" y="1690688"/>
            <a:ext cx="5654444" cy="377151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CAE5EA-FE05-429C-A9C9-F351E95F2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61" y="2894763"/>
            <a:ext cx="5132173" cy="384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41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E1499-6B05-4F6D-B48D-9E3031960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A62113-72AE-4EFF-BEFB-AA3D05FEC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50 каменных лабиринтов, найденных на территории России, 35 находятся на территории этих островов</a:t>
            </a:r>
            <a:r>
              <a:rPr lang="ru-RU" sz="4800" dirty="0">
                <a:effectLst/>
              </a:rPr>
              <a:t>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833425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4DB88-9F2A-4E65-9F78-0EFA6655E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B66240-E0E2-4D4C-B4FC-D1312F215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Этот писатель много и напряженно работал в Архангельске над своей повестью «Школа»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142955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4541FA-A313-4536-BBFD-B2F66F154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Аркадий Гайдар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3B2B331-73BD-4C5E-B055-0C5A4C8F3E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583" y="1211206"/>
            <a:ext cx="4235846" cy="5400703"/>
          </a:xfrm>
        </p:spPr>
      </p:pic>
    </p:spTree>
    <p:extLst>
      <p:ext uri="{BB962C8B-B14F-4D97-AF65-F5344CB8AC3E}">
        <p14:creationId xmlns:p14="http://schemas.microsoft.com/office/powerpoint/2010/main" val="10683689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4BE25-7F2D-4F85-99FD-88B3CA585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3D7F55-79E9-4BC1-BBCC-1BD848265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2014 году в Архангельской области прошли праздничные мероприятия, посвященные этому святому праведнику,</a:t>
            </a:r>
          </a:p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уроженцу </a:t>
            </a:r>
            <a:r>
              <a:rPr lang="ru-RU" sz="4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с.Сура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Пинежского района.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18494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16322-DBA6-4227-8C19-E79349094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Иоанн </a:t>
            </a:r>
            <a:r>
              <a:rPr lang="ru-RU" dirty="0" err="1"/>
              <a:t>Кронштадский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FE75DE-49FE-4F93-B0D3-4496DE4034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862" y="1389505"/>
            <a:ext cx="3946848" cy="5198923"/>
          </a:xfrm>
        </p:spPr>
      </p:pic>
    </p:spTree>
    <p:extLst>
      <p:ext uri="{BB962C8B-B14F-4D97-AF65-F5344CB8AC3E}">
        <p14:creationId xmlns:p14="http://schemas.microsoft.com/office/powerpoint/2010/main" val="22881772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CABAA-70F6-4F84-9BDC-F6EED85E4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3514D1-B8C2-4A10-BEEF-10AD3AAE4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Эта советская и российская актриса родилась в городе Котлас Архангельской области. Всесоюзную известность получила после выхода на 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советские экраны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художественного фильма режиссёра Владимира Меньшова «Москва слезам не верит»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905629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FB0B5-F1A8-4550-A7B5-BF5E84903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Вера Алентова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81C410-0792-48F1-9E04-465C95B50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162" y="1233147"/>
            <a:ext cx="7721544" cy="5480754"/>
          </a:xfrm>
        </p:spPr>
      </p:pic>
    </p:spTree>
    <p:extLst>
      <p:ext uri="{BB962C8B-B14F-4D97-AF65-F5344CB8AC3E}">
        <p14:creationId xmlns:p14="http://schemas.microsoft.com/office/powerpoint/2010/main" val="7750280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D17A8-63DA-4D38-B57D-D1F3DF29F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82D50B-18E1-4559-A45B-5625F536E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2010 году на набережной Северной Двины был открыт памятник этому животному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655400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69CE57-EB28-45B2-BE0B-819BFD257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Тюлень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A00D28-2FF2-4816-A923-7F6A10D765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376" y="1224338"/>
            <a:ext cx="7315200" cy="5440680"/>
          </a:xfrm>
        </p:spPr>
      </p:pic>
    </p:spTree>
    <p:extLst>
      <p:ext uri="{BB962C8B-B14F-4D97-AF65-F5344CB8AC3E}">
        <p14:creationId xmlns:p14="http://schemas.microsoft.com/office/powerpoint/2010/main" val="30383780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4753AE-5827-4C00-94C5-B5E7331F6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8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B5A46-6368-4CFA-BB98-D07D01B13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Именем этого снайпера названы улицы многих населенных пунктов Архангельской области. Счет ее победам вели не только здесь — о ней писали даже в газетах Канады и США.</a:t>
            </a:r>
            <a:r>
              <a:rPr lang="ru-RU" sz="4800" dirty="0">
                <a:effectLst/>
              </a:rPr>
              <a:t> Кто это?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941598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FB9524-6916-42E5-ABB8-BB183133E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Роза </a:t>
            </a:r>
            <a:r>
              <a:rPr lang="ru-RU" dirty="0" err="1"/>
              <a:t>Шанина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597623-121F-48E9-A83A-7AB492D92E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363" y="1219199"/>
            <a:ext cx="3926925" cy="5497695"/>
          </a:xfrm>
        </p:spPr>
      </p:pic>
    </p:spTree>
    <p:extLst>
      <p:ext uri="{BB962C8B-B14F-4D97-AF65-F5344CB8AC3E}">
        <p14:creationId xmlns:p14="http://schemas.microsoft.com/office/powerpoint/2010/main" val="3909081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B8DBF6-D844-46FD-89ED-41E89A10D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Соловецкие острова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9E592AB-BDB7-4C13-8446-369693DA24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484" y="1268360"/>
            <a:ext cx="9543912" cy="5479589"/>
          </a:xfrm>
        </p:spPr>
      </p:pic>
    </p:spTree>
    <p:extLst>
      <p:ext uri="{BB962C8B-B14F-4D97-AF65-F5344CB8AC3E}">
        <p14:creationId xmlns:p14="http://schemas.microsoft.com/office/powerpoint/2010/main" val="33283836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736AEC-367D-441E-B76F-E599A4935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9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FEA0D5-85F5-418F-BA49-4ADFA9671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Ленинграде родился, в Суре получил образование, в Архангельске работал человек, в честь которого сегодня названа малая планета Солнечной системы под номером 29345. </a:t>
            </a:r>
          </a:p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Звонарь, историк и путешественник</a:t>
            </a:r>
            <a:r>
              <a:rPr lang="ru-RU" sz="4800" dirty="0">
                <a:effectLst/>
              </a:rPr>
              <a:t>. Кто он?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8710608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745C1-6B56-4DB1-AEA1-ABBCD9AE4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Иван Данилов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FFF02A-3247-48DD-BBF8-F440361B4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302" y="1389767"/>
            <a:ext cx="7091265" cy="5318449"/>
          </a:xfrm>
        </p:spPr>
      </p:pic>
    </p:spTree>
    <p:extLst>
      <p:ext uri="{BB962C8B-B14F-4D97-AF65-F5344CB8AC3E}">
        <p14:creationId xmlns:p14="http://schemas.microsoft.com/office/powerpoint/2010/main" val="14860904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F3740-3856-45B1-B175-971EF025B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10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BAEDDB-43CD-4FD5-AAF3-769E60C44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Этого спортсмена, уроженца Мезенского района Архангельской области, уже при жизни окрестили «королем лыж». </a:t>
            </a:r>
          </a:p>
          <a:p>
            <a:pPr marL="0" indent="0" algn="ctr">
              <a:buNone/>
            </a:pP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он?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15787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7C40DA-403D-4B28-A78B-A91489EF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Владимир Кузин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918956-6EEB-4307-A449-1DE4607C0A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930" y="1487738"/>
            <a:ext cx="6792685" cy="5094514"/>
          </a:xfrm>
        </p:spPr>
      </p:pic>
    </p:spTree>
    <p:extLst>
      <p:ext uri="{BB962C8B-B14F-4D97-AF65-F5344CB8AC3E}">
        <p14:creationId xmlns:p14="http://schemas.microsoft.com/office/powerpoint/2010/main" val="30340884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9B889-5D7F-4AF5-8718-8A0722716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5A387B-172E-48AE-B320-9A6ADFF2E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latin typeface="Monotype Corsiva" panose="03010101010201010101" pitchFamily="66" charset="0"/>
              </a:rPr>
              <a:t>Спасибо </a:t>
            </a:r>
            <a:r>
              <a:rPr lang="ru-RU" sz="7200">
                <a:latin typeface="Monotype Corsiva" panose="03010101010201010101" pitchFamily="66" charset="0"/>
              </a:rPr>
              <a:t>за игру </a:t>
            </a:r>
            <a:r>
              <a:rPr lang="ru-RU" sz="7200"/>
              <a:t>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88280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A57BB6-2B60-4985-962A-04919C4C6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94F28B-16E6-4F4E-8160-B5EC43DEC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Старейший из ныне функционирующих в России пароход-колесник?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70364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9C60A-0647-4250-9FA5-EF3DF64A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</a:t>
            </a:r>
            <a:r>
              <a:rPr lang="ru-RU" dirty="0" err="1"/>
              <a:t>Н.В.Гоголь</a:t>
            </a:r>
            <a:r>
              <a:rPr lang="ru-RU" dirty="0"/>
              <a:t>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D2F81FA-EA32-4FD8-8E0B-EEF18B7CBF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72" y="1296534"/>
            <a:ext cx="8280157" cy="5499404"/>
          </a:xfrm>
        </p:spPr>
      </p:pic>
    </p:spTree>
    <p:extLst>
      <p:ext uri="{BB962C8B-B14F-4D97-AF65-F5344CB8AC3E}">
        <p14:creationId xmlns:p14="http://schemas.microsoft.com/office/powerpoint/2010/main" val="1781721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0B75E-85B4-492D-9F1F-8579239D8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3C8BB4-0105-4BF4-9887-EC3572558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 слово происходит от поморского слова «завиток, змейка»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3383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C055DB-0EEC-4256-AD95-437ABB37F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Козуля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3C13FA-BA4E-4467-843D-EEE8A4153D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113" y="1264555"/>
            <a:ext cx="7664646" cy="5450031"/>
          </a:xfrm>
        </p:spPr>
      </p:pic>
    </p:spTree>
    <p:extLst>
      <p:ext uri="{BB962C8B-B14F-4D97-AF65-F5344CB8AC3E}">
        <p14:creationId xmlns:p14="http://schemas.microsoft.com/office/powerpoint/2010/main" val="4025757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6622A-EF7E-4CA6-B949-A972E1091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552E90-D5A4-42CE-B6FE-091D84323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такое «</a:t>
            </a:r>
            <a:r>
              <a:rPr lang="ru-RU" sz="4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моржовки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 и «</a:t>
            </a:r>
            <a:r>
              <a:rPr lang="ru-RU" sz="4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чайковки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1742895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</TotalTime>
  <Words>516</Words>
  <Application>Microsoft Office PowerPoint</Application>
  <PresentationFormat>Широкоэкранный</PresentationFormat>
  <Paragraphs>76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1" baseType="lpstr">
      <vt:lpstr>Arial</vt:lpstr>
      <vt:lpstr>Calibri</vt:lpstr>
      <vt:lpstr>Century Gothic</vt:lpstr>
      <vt:lpstr>Monotype Corsiva</vt:lpstr>
      <vt:lpstr>Times New Roman</vt:lpstr>
      <vt:lpstr>Wingdings 3</vt:lpstr>
      <vt:lpstr>Легкий дым</vt:lpstr>
      <vt:lpstr>Презентация PowerPoint</vt:lpstr>
      <vt:lpstr>1 тур  «Что это?»</vt:lpstr>
      <vt:lpstr>Вопрос 1</vt:lpstr>
      <vt:lpstr>                   Соловецкие острова</vt:lpstr>
      <vt:lpstr>Вопрос 2</vt:lpstr>
      <vt:lpstr>«Н.В.Гоголь»</vt:lpstr>
      <vt:lpstr>Вопрос 3</vt:lpstr>
      <vt:lpstr>Козуля</vt:lpstr>
      <vt:lpstr>Вопрос 4</vt:lpstr>
      <vt:lpstr>Деньги, которые были введены в Архангельске в годы Гражданской войны</vt:lpstr>
      <vt:lpstr>Вопрос 5</vt:lpstr>
      <vt:lpstr>Северное сияние</vt:lpstr>
      <vt:lpstr>Вопрос 6</vt:lpstr>
      <vt:lpstr>Белое море</vt:lpstr>
      <vt:lpstr>Вопрос 7</vt:lpstr>
      <vt:lpstr>Крейсер «Аврора»</vt:lpstr>
      <vt:lpstr>Вопрос 8</vt:lpstr>
      <vt:lpstr>Кинотеатр в Архангельске</vt:lpstr>
      <vt:lpstr>Вопрос 9</vt:lpstr>
      <vt:lpstr>Северодвинск</vt:lpstr>
      <vt:lpstr>Вопрос 10</vt:lpstr>
      <vt:lpstr>Беломорские водоросли</vt:lpstr>
      <vt:lpstr>Презентация PowerPoint</vt:lpstr>
      <vt:lpstr>Вопрос 1</vt:lpstr>
      <vt:lpstr>Степан Писахов</vt:lpstr>
      <vt:lpstr>Вопрос 2</vt:lpstr>
      <vt:lpstr>Иосиф Бродский, поэт, Александр Грин, писатель, Иосиф Сталин, политический деятель. Все они находились в ссылке в Архангельской области</vt:lpstr>
      <vt:lpstr>Вопрос 3</vt:lpstr>
      <vt:lpstr>Федор Абрамов</vt:lpstr>
      <vt:lpstr>Вопрос 4</vt:lpstr>
      <vt:lpstr>Аркадий Гайдар</vt:lpstr>
      <vt:lpstr>Вопрос 5</vt:lpstr>
      <vt:lpstr>Иоанн Кронштадский</vt:lpstr>
      <vt:lpstr>Вопрос 6</vt:lpstr>
      <vt:lpstr>Вера Алентова</vt:lpstr>
      <vt:lpstr>Вопрос 7</vt:lpstr>
      <vt:lpstr>Тюлень</vt:lpstr>
      <vt:lpstr>Вопрос 8</vt:lpstr>
      <vt:lpstr>Роза Шанина</vt:lpstr>
      <vt:lpstr>Вопрос 9</vt:lpstr>
      <vt:lpstr>Иван Данилов</vt:lpstr>
      <vt:lpstr>Вопрос 10</vt:lpstr>
      <vt:lpstr>Владимир Кузин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тур  «Что это?»</dc:title>
  <dc:creator>Татьяна Никифорова</dc:creator>
  <cp:lastModifiedBy>Татьяна Никифорова</cp:lastModifiedBy>
  <cp:revision>9</cp:revision>
  <dcterms:created xsi:type="dcterms:W3CDTF">2022-03-25T13:33:35Z</dcterms:created>
  <dcterms:modified xsi:type="dcterms:W3CDTF">2022-03-25T20:36:55Z</dcterms:modified>
</cp:coreProperties>
</file>