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927A-FF8A-4B82-ABCA-66042CF79544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03468-6297-427C-8739-0A54397B5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78605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«Пора повторить задания на знаки препинания!»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00570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к ЕГЭ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4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2775970" cy="2643206"/>
          </a:xfrm>
          <a:prstGeom prst="rect">
            <a:avLst/>
          </a:prstGeom>
          <a:noFill/>
        </p:spPr>
      </p:pic>
      <p:pic>
        <p:nvPicPr>
          <p:cNvPr id="1027" name="Picture 3" descr="C:\Users\1234\Desktop\slide-1.jpg"/>
          <p:cNvPicPr>
            <a:picLocks noChangeAspect="1" noChangeArrowheads="1"/>
          </p:cNvPicPr>
          <p:nvPr/>
        </p:nvPicPr>
        <p:blipFill>
          <a:blip r:embed="rId3"/>
          <a:srcRect l="4221" t="30153" r="53433" b="16366"/>
          <a:stretch>
            <a:fillRect/>
          </a:stretch>
        </p:blipFill>
        <p:spPr bwMode="auto">
          <a:xfrm>
            <a:off x="5643570" y="285728"/>
            <a:ext cx="264320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274838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Некоторые историки стесняются и даже сердятся (1) когда им доказывают (2) что они тоже люди определённой эпохи (3) и (4)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(что)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этот факт должен обязательно отразиться на их взглядах (5) поскольку (6) если бы они жили раньше или позже (7) то и ХI, ХVII, XIX века в их статьях и книгах были бы несколько иными.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l="46767"/>
          <a:stretch>
            <a:fillRect/>
          </a:stretch>
        </p:blipFill>
        <p:spPr bwMode="auto">
          <a:xfrm>
            <a:off x="285720" y="0"/>
            <a:ext cx="1176338" cy="2066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285728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Ответ: 1257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данном предложении есть 2 однородных придаточных. Во 2 придаточном упущен союз ЧТО.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\Desktop\310px-Solovetsky_Monastery_dron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3991944" cy="30003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7686" y="642918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Соловецкий монастырь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Доска в память о В. В. Голицыне на руинах Красногорского монастыр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6"/>
            <a:ext cx="4140897" cy="33718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4071942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Красногорский Богородицкий монастырь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Ансамбль Веркольского монастыря. Конец XIX в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785794"/>
            <a:ext cx="4714908" cy="26464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64917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Артемиево-Веркольский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монастырь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C:\Users\1234\Desktop\13yilvotvt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4572032" cy="3044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628" y="3929066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Пинежский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раеведческий музей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В Карпогорах заработал выставочный зал «Дом на Карповой горе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214974" cy="3128985"/>
          </a:xfrm>
          <a:prstGeom prst="rect">
            <a:avLst/>
          </a:prstGeom>
          <a:noFill/>
        </p:spPr>
      </p:pic>
      <p:pic>
        <p:nvPicPr>
          <p:cNvPr id="25604" name="Picture 4" descr="https://sun9-85.userapi.com/impf/3gP4GRlzKlS54FAjjfr4esMs-1qP2faB7CbEFg/LCUVXk91pyw.jpg?size=1280x960&amp;quality=95&amp;sign=23a1175d9ca52ae434882a88953e2a3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304728" cy="32285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4000504"/>
            <a:ext cx="335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Выставочный зал «Дом на Карповой горе»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50004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Экспозиции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omorland.travel/upload/medialibrary/01-%D0%9C%D0%B0%D0%BB%D1%8B%D0%B5-%D0%9A%D0%BE%D1%80%D0%B5%D0%BB%D1%8B---%D0%98%D0%BB%D1%8C%D1%8F-%D0%A6%D1%83%D0%BA%D0%B0%D0%BD%D0%BE%D0%B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8609037" cy="47349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Музей деревянного зодчества 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«Малые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Корелы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upload.wikimedia.org/wikipedia/commons/thumb/c/cd/%D0%A6%D0%B5%D1%80%D0%BA%D0%BE%D0%B2%D1%8C_%D0%9E%D0%B4%D0%B8%D0%B3%D0%B8%D1%82%D1%80%D0%B8%D0%B8_by_iTitov83.jpg/300px-%D0%A6%D0%B5%D1%80%D0%BA%D0%BE%D0%B2%D1%8C_%D0%9E%D0%B4%D0%B8%D0%B3%D0%B8%D1%82%D1%80%D0%B8%D0%B8_by_iTitov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179087" cy="27860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2857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Село </a:t>
            </a:r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Кимжа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Одигитриевская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церковь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Настоящий русский терем, Вотчина Деда Мороза, Великий Устю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2762" y="3286124"/>
            <a:ext cx="5057846" cy="33670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929066"/>
            <a:ext cx="3286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Вотчина </a:t>
            </a:r>
          </a:p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Деда Мороза в Великом Устюге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аломничество в Сурский Иоанно-Богословский женский монастырь – Азбука  паломн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857652" cy="25798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428604"/>
            <a:ext cx="417210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Иоанно-Богословский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Сурский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монастырь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AutoShape 4" descr="Гостиный двор, историко-архитектурный комплек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Гостиные Дво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500438"/>
            <a:ext cx="4929190" cy="30869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4714884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Гостиный двор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3116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071546"/>
            <a:ext cx="8143932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«Пунктуация, как и орфография, составляет часть графической системы, принятой для данного языка, и должна быть так же твёрдо усвоена, как и буквы алфавита с их звуковыми значениями, для того, чтобы письмо точно и полностью выражало содержание высказывания».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Шапиро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750099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Почему в данном предложении, которое начинается с обстоятельства места,  запятая перед союзом И ставится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just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России континентальный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климат, 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здесь особенно суровая зима.</a:t>
            </a:r>
          </a:p>
        </p:txBody>
      </p:sp>
      <p:pic>
        <p:nvPicPr>
          <p:cNvPr id="1536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7786710" y="0"/>
            <a:ext cx="1104900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l="46767"/>
          <a:stretch>
            <a:fillRect/>
          </a:stretch>
        </p:blipFill>
        <p:spPr bwMode="auto">
          <a:xfrm>
            <a:off x="285720" y="0"/>
            <a:ext cx="1176338" cy="2066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500306"/>
            <a:ext cx="8286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России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континентальный климат, и 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особенно суровая зима.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каждого предложения своё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обстоятельство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7715272" y="0"/>
            <a:ext cx="1104900" cy="2066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690336"/>
            <a:ext cx="864399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Люди (1) искренне заботившиеся о судьбах своей родины (2) и (3)  мыслившие во вселенских масштабах (4) выступали создателями произведений в Древней Руси.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00042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Почему в этом предложении надо поставить только 2 запятые?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l="46767"/>
          <a:stretch>
            <a:fillRect/>
          </a:stretch>
        </p:blipFill>
        <p:spPr bwMode="auto">
          <a:xfrm>
            <a:off x="285720" y="0"/>
            <a:ext cx="1176338" cy="2066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000240"/>
            <a:ext cx="80010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Люди, 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искренне заботившиеся о судьбах своей родины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мыслившие во вселенских масштабах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выступали создателями произведений в Древней Руси.</a:t>
            </a: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Здесь 2 однородных причастных оборота, соединённых союзом И.</a:t>
            </a: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7572396" y="0"/>
            <a:ext cx="1104900" cy="2066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690336"/>
            <a:ext cx="86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Утверждают (1) что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северные ярмарки восхищают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завораживают (2) и (3) когда мы впервые увидели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неповторимую яркую красоту ( 4) то сами убедились (5) насколько правы были очевидцы.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Что необходимо сделать, чтобы ответ стал таким: 12345?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l="46767"/>
          <a:stretch>
            <a:fillRect/>
          </a:stretch>
        </p:blipFill>
        <p:spPr bwMode="auto">
          <a:xfrm>
            <a:off x="285720" y="0"/>
            <a:ext cx="1176338" cy="2066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5000636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Убрать указательное слово ТО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285992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Утверждают, что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северные ярмарки восхищают и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завораживают, и, когда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впервые увидели их неповторимую яркую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красоту, сами убедились, насколько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правы были очевидцы.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34\Desktop\images (1).jpg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7286644" y="0"/>
            <a:ext cx="1104900" cy="20669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274838"/>
            <a:ext cx="842968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Некоторые историки стесняются и даже сердятся (1) когда им доказывают (2) что они тоже люди определённой эпохи (3) и (4)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факт должен обязательно отразиться на их взглядах (5) поскольку (6) если бы они жили раньше или позже (7) то и ХI, ХVII, XIX века в их статьях и книгах были бы несколько иными.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28604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Почему  выпускники при выполнении этого задания часто допускают ошибку?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465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«Пора повторить задания на знаки препинания!»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«Пора повторить задания на знаки препинания!»</dc:title>
  <dc:creator>1234</dc:creator>
  <cp:lastModifiedBy>1234</cp:lastModifiedBy>
  <cp:revision>11</cp:revision>
  <dcterms:created xsi:type="dcterms:W3CDTF">2022-03-30T10:57:28Z</dcterms:created>
  <dcterms:modified xsi:type="dcterms:W3CDTF">2022-03-30T17:53:53Z</dcterms:modified>
</cp:coreProperties>
</file>