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311" r:id="rId3"/>
    <p:sldId id="256" r:id="rId4"/>
    <p:sldId id="264" r:id="rId5"/>
    <p:sldId id="312" r:id="rId6"/>
    <p:sldId id="267" r:id="rId7"/>
    <p:sldId id="313" r:id="rId8"/>
    <p:sldId id="275" r:id="rId9"/>
    <p:sldId id="277" r:id="rId10"/>
    <p:sldId id="314" r:id="rId11"/>
    <p:sldId id="279" r:id="rId12"/>
    <p:sldId id="302" r:id="rId13"/>
    <p:sldId id="304" r:id="rId14"/>
    <p:sldId id="305" r:id="rId15"/>
    <p:sldId id="306" r:id="rId16"/>
    <p:sldId id="307" r:id="rId17"/>
    <p:sldId id="308" r:id="rId18"/>
    <p:sldId id="309" r:id="rId19"/>
    <p:sldId id="310" r:id="rId20"/>
    <p:sldId id="280" r:id="rId21"/>
    <p:sldId id="281" r:id="rId22"/>
    <p:sldId id="282" r:id="rId23"/>
    <p:sldId id="283" r:id="rId24"/>
    <p:sldId id="284" r:id="rId25"/>
    <p:sldId id="285" r:id="rId26"/>
    <p:sldId id="286" r:id="rId27"/>
    <p:sldId id="287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78315" autoAdjust="0"/>
  </p:normalViewPr>
  <p:slideViewPr>
    <p:cSldViewPr>
      <p:cViewPr varScale="1">
        <p:scale>
          <a:sx n="56" d="100"/>
          <a:sy n="56" d="100"/>
        </p:scale>
        <p:origin x="-17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A6D4C95-67F8-461C-AC16-3ED07FCCD106}" type="doc">
      <dgm:prSet loTypeId="urn:microsoft.com/office/officeart/2005/8/layout/list1" loCatId="list" qsTypeId="urn:microsoft.com/office/officeart/2005/8/quickstyle/3d1" qsCatId="3D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35463403-E716-4EBD-AADC-5EA5927C7396}">
      <dgm:prSet phldrT="[Текст]" custT="1"/>
      <dgm:spPr/>
      <dgm:t>
        <a:bodyPr/>
        <a:lstStyle/>
        <a:p>
          <a:r>
            <a:rPr lang="ru-RU" sz="3200" b="1" dirty="0" smtClean="0"/>
            <a:t>стерлядь</a:t>
          </a:r>
          <a:endParaRPr lang="ru-RU" sz="3200" b="1" dirty="0"/>
        </a:p>
      </dgm:t>
    </dgm:pt>
    <dgm:pt modelId="{F062E52C-440E-4F7C-8DA8-594169983F02}" type="parTrans" cxnId="{819100E0-F764-4ADB-8E94-9658D318E946}">
      <dgm:prSet/>
      <dgm:spPr/>
      <dgm:t>
        <a:bodyPr/>
        <a:lstStyle/>
        <a:p>
          <a:endParaRPr lang="ru-RU"/>
        </a:p>
      </dgm:t>
    </dgm:pt>
    <dgm:pt modelId="{18A7EB3A-2217-4DB0-A362-99FF56D3C32B}" type="sibTrans" cxnId="{819100E0-F764-4ADB-8E94-9658D318E946}">
      <dgm:prSet/>
      <dgm:spPr/>
      <dgm:t>
        <a:bodyPr/>
        <a:lstStyle/>
        <a:p>
          <a:endParaRPr lang="ru-RU"/>
        </a:p>
      </dgm:t>
    </dgm:pt>
    <dgm:pt modelId="{4F971783-CF96-47FE-8BDD-4BFEBB1F2118}">
      <dgm:prSet phldrT="[Текст]" custT="1"/>
      <dgm:spPr/>
      <dgm:t>
        <a:bodyPr/>
        <a:lstStyle/>
        <a:p>
          <a:r>
            <a:rPr lang="ru-RU" sz="3200" b="1" dirty="0" smtClean="0"/>
            <a:t> вода минеральная</a:t>
          </a:r>
          <a:endParaRPr lang="ru-RU" sz="3200" b="1" dirty="0"/>
        </a:p>
      </dgm:t>
    </dgm:pt>
    <dgm:pt modelId="{DD587EFA-0B4C-45E1-A7E5-2C48F3C2FCCC}" type="parTrans" cxnId="{76E1F291-2C91-4F6D-8149-2EC68F135874}">
      <dgm:prSet/>
      <dgm:spPr/>
      <dgm:t>
        <a:bodyPr/>
        <a:lstStyle/>
        <a:p>
          <a:endParaRPr lang="ru-RU"/>
        </a:p>
      </dgm:t>
    </dgm:pt>
    <dgm:pt modelId="{91A74D6F-3A1A-4B83-BA91-D717677ACB43}" type="sibTrans" cxnId="{76E1F291-2C91-4F6D-8149-2EC68F135874}">
      <dgm:prSet/>
      <dgm:spPr/>
      <dgm:t>
        <a:bodyPr/>
        <a:lstStyle/>
        <a:p>
          <a:endParaRPr lang="ru-RU"/>
        </a:p>
      </dgm:t>
    </dgm:pt>
    <dgm:pt modelId="{FA119785-9A5A-4614-B69C-F16ACCB58181}">
      <dgm:prSet phldrT="[Текст]" custT="1"/>
      <dgm:spPr/>
      <dgm:t>
        <a:bodyPr/>
        <a:lstStyle/>
        <a:p>
          <a:r>
            <a:rPr lang="ru-RU" sz="3200" b="1" dirty="0" smtClean="0"/>
            <a:t>3. ступени ракет</a:t>
          </a:r>
          <a:endParaRPr lang="ru-RU" sz="3200" b="1" dirty="0"/>
        </a:p>
      </dgm:t>
    </dgm:pt>
    <dgm:pt modelId="{889E55AB-F3D5-4255-AA6B-D53B6A57990A}" type="parTrans" cxnId="{235CCFD4-8140-46BD-8707-568AB85F55E3}">
      <dgm:prSet/>
      <dgm:spPr/>
      <dgm:t>
        <a:bodyPr/>
        <a:lstStyle/>
        <a:p>
          <a:endParaRPr lang="ru-RU"/>
        </a:p>
      </dgm:t>
    </dgm:pt>
    <dgm:pt modelId="{12AF3E63-6942-4B8B-B5F1-B3FEF1C0BE54}" type="sibTrans" cxnId="{235CCFD4-8140-46BD-8707-568AB85F55E3}">
      <dgm:prSet/>
      <dgm:spPr/>
      <dgm:t>
        <a:bodyPr/>
        <a:lstStyle/>
        <a:p>
          <a:endParaRPr lang="ru-RU"/>
        </a:p>
      </dgm:t>
    </dgm:pt>
    <dgm:pt modelId="{97F0395C-94FC-45D9-BEF3-3021737083B9}">
      <dgm:prSet phldrT="[Текст]" custT="1"/>
      <dgm:spPr/>
      <dgm:t>
        <a:bodyPr/>
        <a:lstStyle/>
        <a:p>
          <a:r>
            <a:rPr lang="ru-RU" sz="3200" b="1" dirty="0" smtClean="0"/>
            <a:t>4. можжевельник</a:t>
          </a:r>
          <a:endParaRPr lang="ru-RU" sz="3200" b="1" dirty="0"/>
        </a:p>
      </dgm:t>
    </dgm:pt>
    <dgm:pt modelId="{548379C0-07F9-4466-8F9C-4169CBCE11ED}" type="parTrans" cxnId="{DF7BC6CE-6B78-4351-85A3-DE73CA082501}">
      <dgm:prSet/>
      <dgm:spPr/>
      <dgm:t>
        <a:bodyPr/>
        <a:lstStyle/>
        <a:p>
          <a:endParaRPr lang="ru-RU"/>
        </a:p>
      </dgm:t>
    </dgm:pt>
    <dgm:pt modelId="{44A0D3C4-F193-4B05-9916-BF4789EA5AA3}" type="sibTrans" cxnId="{DF7BC6CE-6B78-4351-85A3-DE73CA082501}">
      <dgm:prSet/>
      <dgm:spPr/>
      <dgm:t>
        <a:bodyPr/>
        <a:lstStyle/>
        <a:p>
          <a:endParaRPr lang="ru-RU"/>
        </a:p>
      </dgm:t>
    </dgm:pt>
    <dgm:pt modelId="{7DF6050E-4C56-4330-8549-8B1768DEC102}">
      <dgm:prSet phldrT="[Текст]" custT="1"/>
      <dgm:spPr/>
      <dgm:t>
        <a:bodyPr/>
        <a:lstStyle/>
        <a:p>
          <a:r>
            <a:rPr lang="ru-RU" sz="2800" b="1" dirty="0" smtClean="0"/>
            <a:t>5.помидор </a:t>
          </a:r>
          <a:endParaRPr lang="ru-RU" sz="2000" dirty="0"/>
        </a:p>
      </dgm:t>
    </dgm:pt>
    <dgm:pt modelId="{B5A47772-D3B6-4247-BE6E-19627EABAFD6}" type="parTrans" cxnId="{845E039B-9683-40E5-84B7-9C7C2F7C255C}">
      <dgm:prSet/>
      <dgm:spPr/>
      <dgm:t>
        <a:bodyPr/>
        <a:lstStyle/>
        <a:p>
          <a:endParaRPr lang="ru-RU"/>
        </a:p>
      </dgm:t>
    </dgm:pt>
    <dgm:pt modelId="{26FD6D82-0CE3-48C0-98E5-BD4CA3CA1B40}" type="sibTrans" cxnId="{845E039B-9683-40E5-84B7-9C7C2F7C255C}">
      <dgm:prSet/>
      <dgm:spPr/>
      <dgm:t>
        <a:bodyPr/>
        <a:lstStyle/>
        <a:p>
          <a:endParaRPr lang="ru-RU"/>
        </a:p>
      </dgm:t>
    </dgm:pt>
    <dgm:pt modelId="{72A081D7-68BD-4169-B5F2-203845FCB2DF}">
      <dgm:prSet phldrT="[Текст]" custT="1"/>
      <dgm:spPr/>
      <dgm:t>
        <a:bodyPr/>
        <a:lstStyle/>
        <a:p>
          <a:r>
            <a:rPr lang="ru-RU" sz="2800" b="1" dirty="0" smtClean="0"/>
            <a:t>6.Кенозерский</a:t>
          </a:r>
          <a:endParaRPr lang="ru-RU" sz="2800" b="1" dirty="0"/>
        </a:p>
      </dgm:t>
    </dgm:pt>
    <dgm:pt modelId="{411A83D6-A34D-4B24-9C9A-C5FEB3A1EDDD}" type="parTrans" cxnId="{33ED5C60-37C5-4ADF-ACEE-C65D23391C37}">
      <dgm:prSet/>
      <dgm:spPr/>
      <dgm:t>
        <a:bodyPr/>
        <a:lstStyle/>
        <a:p>
          <a:endParaRPr lang="ru-RU"/>
        </a:p>
      </dgm:t>
    </dgm:pt>
    <dgm:pt modelId="{8FF14A47-041B-4BF6-B9A1-495EEE98C75B}" type="sibTrans" cxnId="{33ED5C60-37C5-4ADF-ACEE-C65D23391C37}">
      <dgm:prSet/>
      <dgm:spPr/>
      <dgm:t>
        <a:bodyPr/>
        <a:lstStyle/>
        <a:p>
          <a:endParaRPr lang="ru-RU"/>
        </a:p>
      </dgm:t>
    </dgm:pt>
    <dgm:pt modelId="{A09E0B2E-078B-4BDF-B9C6-09BB3C93013B}" type="pres">
      <dgm:prSet presAssocID="{FA6D4C95-67F8-461C-AC16-3ED07FCCD106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26F37EF-9132-44E2-B97B-82887B2F227E}" type="pres">
      <dgm:prSet presAssocID="{35463403-E716-4EBD-AADC-5EA5927C7396}" presName="parentLin" presStyleCnt="0"/>
      <dgm:spPr/>
    </dgm:pt>
    <dgm:pt modelId="{E9C2E765-4862-438F-A8C4-72B5924F7A9F}" type="pres">
      <dgm:prSet presAssocID="{35463403-E716-4EBD-AADC-5EA5927C7396}" presName="parentLeftMargin" presStyleLbl="node1" presStyleIdx="0" presStyleCnt="6"/>
      <dgm:spPr/>
      <dgm:t>
        <a:bodyPr/>
        <a:lstStyle/>
        <a:p>
          <a:endParaRPr lang="ru-RU"/>
        </a:p>
      </dgm:t>
    </dgm:pt>
    <dgm:pt modelId="{5872CBF4-2338-4994-93E4-1C6510F1E087}" type="pres">
      <dgm:prSet presAssocID="{35463403-E716-4EBD-AADC-5EA5927C7396}" presName="parentText" presStyleLbl="node1" presStyleIdx="0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EB7814-95C0-46DC-B577-FEA3E7617E90}" type="pres">
      <dgm:prSet presAssocID="{35463403-E716-4EBD-AADC-5EA5927C7396}" presName="negativeSpace" presStyleCnt="0"/>
      <dgm:spPr/>
    </dgm:pt>
    <dgm:pt modelId="{AC845CB4-D1CB-4164-9E5B-1395909031D5}" type="pres">
      <dgm:prSet presAssocID="{35463403-E716-4EBD-AADC-5EA5927C7396}" presName="childText" presStyleLbl="conFgAcc1" presStyleIdx="0" presStyleCnt="6">
        <dgm:presLayoutVars>
          <dgm:bulletEnabled val="1"/>
        </dgm:presLayoutVars>
      </dgm:prSet>
      <dgm:spPr/>
    </dgm:pt>
    <dgm:pt modelId="{CF7A4ACA-9426-4D18-AD6B-E12FD7245BE8}" type="pres">
      <dgm:prSet presAssocID="{18A7EB3A-2217-4DB0-A362-99FF56D3C32B}" presName="spaceBetweenRectangles" presStyleCnt="0"/>
      <dgm:spPr/>
    </dgm:pt>
    <dgm:pt modelId="{BE0C9FD1-88E4-4F4F-B2BE-DBBD2077E934}" type="pres">
      <dgm:prSet presAssocID="{4F971783-CF96-47FE-8BDD-4BFEBB1F2118}" presName="parentLin" presStyleCnt="0"/>
      <dgm:spPr/>
    </dgm:pt>
    <dgm:pt modelId="{7D416FCA-51C5-4A0C-B3E7-88D401F88C0A}" type="pres">
      <dgm:prSet presAssocID="{4F971783-CF96-47FE-8BDD-4BFEBB1F2118}" presName="parentLeftMargin" presStyleLbl="node1" presStyleIdx="0" presStyleCnt="6"/>
      <dgm:spPr/>
      <dgm:t>
        <a:bodyPr/>
        <a:lstStyle/>
        <a:p>
          <a:endParaRPr lang="ru-RU"/>
        </a:p>
      </dgm:t>
    </dgm:pt>
    <dgm:pt modelId="{5EE9412D-F03F-4374-8105-05E988B30B5A}" type="pres">
      <dgm:prSet presAssocID="{4F971783-CF96-47FE-8BDD-4BFEBB1F2118}" presName="parentText" presStyleLbl="node1" presStyleIdx="1" presStyleCnt="6" custLinFactNeighborX="1010" custLinFactNeighborY="545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F56797-E1EA-4E0A-A600-D1D80504E09D}" type="pres">
      <dgm:prSet presAssocID="{4F971783-CF96-47FE-8BDD-4BFEBB1F2118}" presName="negativeSpace" presStyleCnt="0"/>
      <dgm:spPr/>
    </dgm:pt>
    <dgm:pt modelId="{C9D34979-69C0-4153-A201-2284D56538B8}" type="pres">
      <dgm:prSet presAssocID="{4F971783-CF96-47FE-8BDD-4BFEBB1F2118}" presName="childText" presStyleLbl="conFgAcc1" presStyleIdx="1" presStyleCnt="6">
        <dgm:presLayoutVars>
          <dgm:bulletEnabled val="1"/>
        </dgm:presLayoutVars>
      </dgm:prSet>
      <dgm:spPr/>
    </dgm:pt>
    <dgm:pt modelId="{6AD8DACA-6F08-4249-A5FC-92C9F110CC38}" type="pres">
      <dgm:prSet presAssocID="{91A74D6F-3A1A-4B83-BA91-D717677ACB43}" presName="spaceBetweenRectangles" presStyleCnt="0"/>
      <dgm:spPr/>
    </dgm:pt>
    <dgm:pt modelId="{4D250DB6-683A-49EF-B3CC-C810A197AF5D}" type="pres">
      <dgm:prSet presAssocID="{FA119785-9A5A-4614-B69C-F16ACCB58181}" presName="parentLin" presStyleCnt="0"/>
      <dgm:spPr/>
    </dgm:pt>
    <dgm:pt modelId="{7D94BC5C-37C5-426B-ADF7-7F3872E87813}" type="pres">
      <dgm:prSet presAssocID="{FA119785-9A5A-4614-B69C-F16ACCB58181}" presName="parentLeftMargin" presStyleLbl="node1" presStyleIdx="1" presStyleCnt="6"/>
      <dgm:spPr/>
      <dgm:t>
        <a:bodyPr/>
        <a:lstStyle/>
        <a:p>
          <a:endParaRPr lang="ru-RU"/>
        </a:p>
      </dgm:t>
    </dgm:pt>
    <dgm:pt modelId="{D92F8521-BDF2-443B-B83F-F3E5AE3970DF}" type="pres">
      <dgm:prSet presAssocID="{FA119785-9A5A-4614-B69C-F16ACCB58181}" presName="parentText" presStyleLbl="node1" presStyleIdx="2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06A322-DFC6-407E-9747-DE2064034D3B}" type="pres">
      <dgm:prSet presAssocID="{FA119785-9A5A-4614-B69C-F16ACCB58181}" presName="negativeSpace" presStyleCnt="0"/>
      <dgm:spPr/>
    </dgm:pt>
    <dgm:pt modelId="{0AB40511-AE68-4231-93C7-9795CCC3A06E}" type="pres">
      <dgm:prSet presAssocID="{FA119785-9A5A-4614-B69C-F16ACCB58181}" presName="childText" presStyleLbl="conFgAcc1" presStyleIdx="2" presStyleCnt="6">
        <dgm:presLayoutVars>
          <dgm:bulletEnabled val="1"/>
        </dgm:presLayoutVars>
      </dgm:prSet>
      <dgm:spPr/>
    </dgm:pt>
    <dgm:pt modelId="{9C9AF2B2-D6E2-4E10-A14B-CC3FF01ED02C}" type="pres">
      <dgm:prSet presAssocID="{12AF3E63-6942-4B8B-B5F1-B3FEF1C0BE54}" presName="spaceBetweenRectangles" presStyleCnt="0"/>
      <dgm:spPr/>
    </dgm:pt>
    <dgm:pt modelId="{CB80A21F-0908-486F-BF82-9F82D91B1568}" type="pres">
      <dgm:prSet presAssocID="{97F0395C-94FC-45D9-BEF3-3021737083B9}" presName="parentLin" presStyleCnt="0"/>
      <dgm:spPr/>
    </dgm:pt>
    <dgm:pt modelId="{115810BF-2357-4D10-9381-0B7E238EC8E5}" type="pres">
      <dgm:prSet presAssocID="{97F0395C-94FC-45D9-BEF3-3021737083B9}" presName="parentLeftMargin" presStyleLbl="node1" presStyleIdx="2" presStyleCnt="6"/>
      <dgm:spPr/>
      <dgm:t>
        <a:bodyPr/>
        <a:lstStyle/>
        <a:p>
          <a:endParaRPr lang="ru-RU"/>
        </a:p>
      </dgm:t>
    </dgm:pt>
    <dgm:pt modelId="{321C628E-D763-4F6C-9842-D1B8F2CF6283}" type="pres">
      <dgm:prSet presAssocID="{97F0395C-94FC-45D9-BEF3-3021737083B9}" presName="parentText" presStyleLbl="node1" presStyleIdx="3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59B021-A795-406E-AF5D-1D099B2DE589}" type="pres">
      <dgm:prSet presAssocID="{97F0395C-94FC-45D9-BEF3-3021737083B9}" presName="negativeSpace" presStyleCnt="0"/>
      <dgm:spPr/>
    </dgm:pt>
    <dgm:pt modelId="{1E87AFC3-11E4-49D1-9301-717EA508917E}" type="pres">
      <dgm:prSet presAssocID="{97F0395C-94FC-45D9-BEF3-3021737083B9}" presName="childText" presStyleLbl="conFgAcc1" presStyleIdx="3" presStyleCnt="6">
        <dgm:presLayoutVars>
          <dgm:bulletEnabled val="1"/>
        </dgm:presLayoutVars>
      </dgm:prSet>
      <dgm:spPr/>
    </dgm:pt>
    <dgm:pt modelId="{B89EAB40-9D13-4A56-9E78-FF0991ED0F6B}" type="pres">
      <dgm:prSet presAssocID="{44A0D3C4-F193-4B05-9916-BF4789EA5AA3}" presName="spaceBetweenRectangles" presStyleCnt="0"/>
      <dgm:spPr/>
    </dgm:pt>
    <dgm:pt modelId="{8A8FF246-900B-4CF0-98A1-C87FE3BDD21E}" type="pres">
      <dgm:prSet presAssocID="{7DF6050E-4C56-4330-8549-8B1768DEC102}" presName="parentLin" presStyleCnt="0"/>
      <dgm:spPr/>
    </dgm:pt>
    <dgm:pt modelId="{7D8E7C46-90DA-431E-89C1-06C1633EEBD8}" type="pres">
      <dgm:prSet presAssocID="{7DF6050E-4C56-4330-8549-8B1768DEC102}" presName="parentLeftMargin" presStyleLbl="node1" presStyleIdx="3" presStyleCnt="6"/>
      <dgm:spPr/>
      <dgm:t>
        <a:bodyPr/>
        <a:lstStyle/>
        <a:p>
          <a:endParaRPr lang="ru-RU"/>
        </a:p>
      </dgm:t>
    </dgm:pt>
    <dgm:pt modelId="{7A6D092A-7EAF-48F4-8E04-BB4C1C0F01A9}" type="pres">
      <dgm:prSet presAssocID="{7DF6050E-4C56-4330-8549-8B1768DEC102}" presName="parentText" presStyleLbl="node1" presStyleIdx="4" presStyleCnt="6" custLinFactNeighborX="-19192" custLinFactNeighborY="-1644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7A0CDF-7130-40CA-AC23-60048A288528}" type="pres">
      <dgm:prSet presAssocID="{7DF6050E-4C56-4330-8549-8B1768DEC102}" presName="negativeSpace" presStyleCnt="0"/>
      <dgm:spPr/>
    </dgm:pt>
    <dgm:pt modelId="{E0ED98E3-38B8-40EA-B4A1-1C943904F327}" type="pres">
      <dgm:prSet presAssocID="{7DF6050E-4C56-4330-8549-8B1768DEC102}" presName="childText" presStyleLbl="conFgAcc1" presStyleIdx="4" presStyleCnt="6">
        <dgm:presLayoutVars>
          <dgm:bulletEnabled val="1"/>
        </dgm:presLayoutVars>
      </dgm:prSet>
      <dgm:spPr/>
    </dgm:pt>
    <dgm:pt modelId="{A3C75860-D479-42B3-B0F5-EC8002A255CD}" type="pres">
      <dgm:prSet presAssocID="{26FD6D82-0CE3-48C0-98E5-BD4CA3CA1B40}" presName="spaceBetweenRectangles" presStyleCnt="0"/>
      <dgm:spPr/>
    </dgm:pt>
    <dgm:pt modelId="{82AA4360-975B-4B71-A94A-ACBE4B23D433}" type="pres">
      <dgm:prSet presAssocID="{72A081D7-68BD-4169-B5F2-203845FCB2DF}" presName="parentLin" presStyleCnt="0"/>
      <dgm:spPr/>
    </dgm:pt>
    <dgm:pt modelId="{587EA570-F466-4D25-BE2B-29A1C91D01B8}" type="pres">
      <dgm:prSet presAssocID="{72A081D7-68BD-4169-B5F2-203845FCB2DF}" presName="parentLeftMargin" presStyleLbl="node1" presStyleIdx="4" presStyleCnt="6"/>
      <dgm:spPr/>
      <dgm:t>
        <a:bodyPr/>
        <a:lstStyle/>
        <a:p>
          <a:endParaRPr lang="ru-RU"/>
        </a:p>
      </dgm:t>
    </dgm:pt>
    <dgm:pt modelId="{161B633B-8C3D-46A0-A378-284AB778516C}" type="pres">
      <dgm:prSet presAssocID="{72A081D7-68BD-4169-B5F2-203845FCB2DF}" presName="parentText" presStyleLbl="node1" presStyleIdx="5" presStyleCnt="6" custLinFactNeighborX="1010" custLinFactNeighborY="-1071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0551F7-D298-4EF7-B4C9-79CC6D75AD44}" type="pres">
      <dgm:prSet presAssocID="{72A081D7-68BD-4169-B5F2-203845FCB2DF}" presName="negativeSpace" presStyleCnt="0"/>
      <dgm:spPr/>
    </dgm:pt>
    <dgm:pt modelId="{8DCA880C-46C3-4B37-985C-B96EF7A0B596}" type="pres">
      <dgm:prSet presAssocID="{72A081D7-68BD-4169-B5F2-203845FCB2DF}" presName="childText" presStyleLbl="conFgAcc1" presStyleIdx="5" presStyleCnt="6">
        <dgm:presLayoutVars>
          <dgm:bulletEnabled val="1"/>
        </dgm:presLayoutVars>
      </dgm:prSet>
      <dgm:spPr/>
    </dgm:pt>
  </dgm:ptLst>
  <dgm:cxnLst>
    <dgm:cxn modelId="{0A627B02-E6C6-410D-B31D-B34355D31DFE}" type="presOf" srcId="{35463403-E716-4EBD-AADC-5EA5927C7396}" destId="{E9C2E765-4862-438F-A8C4-72B5924F7A9F}" srcOrd="0" destOrd="0" presId="urn:microsoft.com/office/officeart/2005/8/layout/list1"/>
    <dgm:cxn modelId="{845E039B-9683-40E5-84B7-9C7C2F7C255C}" srcId="{FA6D4C95-67F8-461C-AC16-3ED07FCCD106}" destId="{7DF6050E-4C56-4330-8549-8B1768DEC102}" srcOrd="4" destOrd="0" parTransId="{B5A47772-D3B6-4247-BE6E-19627EABAFD6}" sibTransId="{26FD6D82-0CE3-48C0-98E5-BD4CA3CA1B40}"/>
    <dgm:cxn modelId="{235CCFD4-8140-46BD-8707-568AB85F55E3}" srcId="{FA6D4C95-67F8-461C-AC16-3ED07FCCD106}" destId="{FA119785-9A5A-4614-B69C-F16ACCB58181}" srcOrd="2" destOrd="0" parTransId="{889E55AB-F3D5-4255-AA6B-D53B6A57990A}" sibTransId="{12AF3E63-6942-4B8B-B5F1-B3FEF1C0BE54}"/>
    <dgm:cxn modelId="{19DC73AD-1FDB-49BD-AE53-3274BA4312DB}" type="presOf" srcId="{4F971783-CF96-47FE-8BDD-4BFEBB1F2118}" destId="{7D416FCA-51C5-4A0C-B3E7-88D401F88C0A}" srcOrd="0" destOrd="0" presId="urn:microsoft.com/office/officeart/2005/8/layout/list1"/>
    <dgm:cxn modelId="{466C7870-9629-4E71-B9A0-3F28F031FA5A}" type="presOf" srcId="{FA6D4C95-67F8-461C-AC16-3ED07FCCD106}" destId="{A09E0B2E-078B-4BDF-B9C6-09BB3C93013B}" srcOrd="0" destOrd="0" presId="urn:microsoft.com/office/officeart/2005/8/layout/list1"/>
    <dgm:cxn modelId="{819100E0-F764-4ADB-8E94-9658D318E946}" srcId="{FA6D4C95-67F8-461C-AC16-3ED07FCCD106}" destId="{35463403-E716-4EBD-AADC-5EA5927C7396}" srcOrd="0" destOrd="0" parTransId="{F062E52C-440E-4F7C-8DA8-594169983F02}" sibTransId="{18A7EB3A-2217-4DB0-A362-99FF56D3C32B}"/>
    <dgm:cxn modelId="{3B01DFEE-3591-4776-9A6A-317CBB686C5A}" type="presOf" srcId="{FA119785-9A5A-4614-B69C-F16ACCB58181}" destId="{7D94BC5C-37C5-426B-ADF7-7F3872E87813}" srcOrd="0" destOrd="0" presId="urn:microsoft.com/office/officeart/2005/8/layout/list1"/>
    <dgm:cxn modelId="{BEDF5D4E-5B79-4180-B696-5AE08381F26A}" type="presOf" srcId="{7DF6050E-4C56-4330-8549-8B1768DEC102}" destId="{7D8E7C46-90DA-431E-89C1-06C1633EEBD8}" srcOrd="0" destOrd="0" presId="urn:microsoft.com/office/officeart/2005/8/layout/list1"/>
    <dgm:cxn modelId="{5B320058-331B-4ECA-90D4-51FC48E2F43C}" type="presOf" srcId="{97F0395C-94FC-45D9-BEF3-3021737083B9}" destId="{321C628E-D763-4F6C-9842-D1B8F2CF6283}" srcOrd="1" destOrd="0" presId="urn:microsoft.com/office/officeart/2005/8/layout/list1"/>
    <dgm:cxn modelId="{2D90D216-C886-43D9-AD68-68BF3F3942B4}" type="presOf" srcId="{35463403-E716-4EBD-AADC-5EA5927C7396}" destId="{5872CBF4-2338-4994-93E4-1C6510F1E087}" srcOrd="1" destOrd="0" presId="urn:microsoft.com/office/officeart/2005/8/layout/list1"/>
    <dgm:cxn modelId="{D13BD6EE-394F-40F1-9133-C7B9FDEE9373}" type="presOf" srcId="{FA119785-9A5A-4614-B69C-F16ACCB58181}" destId="{D92F8521-BDF2-443B-B83F-F3E5AE3970DF}" srcOrd="1" destOrd="0" presId="urn:microsoft.com/office/officeart/2005/8/layout/list1"/>
    <dgm:cxn modelId="{BCF95806-8860-40EE-99C5-E2D083EED13C}" type="presOf" srcId="{72A081D7-68BD-4169-B5F2-203845FCB2DF}" destId="{161B633B-8C3D-46A0-A378-284AB778516C}" srcOrd="1" destOrd="0" presId="urn:microsoft.com/office/officeart/2005/8/layout/list1"/>
    <dgm:cxn modelId="{54F3085F-9A22-49D3-9FD6-5B534B672BEE}" type="presOf" srcId="{72A081D7-68BD-4169-B5F2-203845FCB2DF}" destId="{587EA570-F466-4D25-BE2B-29A1C91D01B8}" srcOrd="0" destOrd="0" presId="urn:microsoft.com/office/officeart/2005/8/layout/list1"/>
    <dgm:cxn modelId="{2058033C-3F39-468D-9C6D-4DC5A198FD33}" type="presOf" srcId="{97F0395C-94FC-45D9-BEF3-3021737083B9}" destId="{115810BF-2357-4D10-9381-0B7E238EC8E5}" srcOrd="0" destOrd="0" presId="urn:microsoft.com/office/officeart/2005/8/layout/list1"/>
    <dgm:cxn modelId="{DF7BC6CE-6B78-4351-85A3-DE73CA082501}" srcId="{FA6D4C95-67F8-461C-AC16-3ED07FCCD106}" destId="{97F0395C-94FC-45D9-BEF3-3021737083B9}" srcOrd="3" destOrd="0" parTransId="{548379C0-07F9-4466-8F9C-4169CBCE11ED}" sibTransId="{44A0D3C4-F193-4B05-9916-BF4789EA5AA3}"/>
    <dgm:cxn modelId="{F1A86438-6FB3-45C6-91F4-D3A486CFC724}" type="presOf" srcId="{7DF6050E-4C56-4330-8549-8B1768DEC102}" destId="{7A6D092A-7EAF-48F4-8E04-BB4C1C0F01A9}" srcOrd="1" destOrd="0" presId="urn:microsoft.com/office/officeart/2005/8/layout/list1"/>
    <dgm:cxn modelId="{CDA375CC-D972-4AC7-8D09-6748C911B4FB}" type="presOf" srcId="{4F971783-CF96-47FE-8BDD-4BFEBB1F2118}" destId="{5EE9412D-F03F-4374-8105-05E988B30B5A}" srcOrd="1" destOrd="0" presId="urn:microsoft.com/office/officeart/2005/8/layout/list1"/>
    <dgm:cxn modelId="{33ED5C60-37C5-4ADF-ACEE-C65D23391C37}" srcId="{FA6D4C95-67F8-461C-AC16-3ED07FCCD106}" destId="{72A081D7-68BD-4169-B5F2-203845FCB2DF}" srcOrd="5" destOrd="0" parTransId="{411A83D6-A34D-4B24-9C9A-C5FEB3A1EDDD}" sibTransId="{8FF14A47-041B-4BF6-B9A1-495EEE98C75B}"/>
    <dgm:cxn modelId="{76E1F291-2C91-4F6D-8149-2EC68F135874}" srcId="{FA6D4C95-67F8-461C-AC16-3ED07FCCD106}" destId="{4F971783-CF96-47FE-8BDD-4BFEBB1F2118}" srcOrd="1" destOrd="0" parTransId="{DD587EFA-0B4C-45E1-A7E5-2C48F3C2FCCC}" sibTransId="{91A74D6F-3A1A-4B83-BA91-D717677ACB43}"/>
    <dgm:cxn modelId="{6B1B20FD-B3CD-4969-AADA-5B14926D61F9}" type="presParOf" srcId="{A09E0B2E-078B-4BDF-B9C6-09BB3C93013B}" destId="{626F37EF-9132-44E2-B97B-82887B2F227E}" srcOrd="0" destOrd="0" presId="urn:microsoft.com/office/officeart/2005/8/layout/list1"/>
    <dgm:cxn modelId="{5B66CD26-9F62-45CD-BB4D-0AAFA54027C8}" type="presParOf" srcId="{626F37EF-9132-44E2-B97B-82887B2F227E}" destId="{E9C2E765-4862-438F-A8C4-72B5924F7A9F}" srcOrd="0" destOrd="0" presId="urn:microsoft.com/office/officeart/2005/8/layout/list1"/>
    <dgm:cxn modelId="{9B5373C3-2B87-4266-B7E4-8074C3C1F01D}" type="presParOf" srcId="{626F37EF-9132-44E2-B97B-82887B2F227E}" destId="{5872CBF4-2338-4994-93E4-1C6510F1E087}" srcOrd="1" destOrd="0" presId="urn:microsoft.com/office/officeart/2005/8/layout/list1"/>
    <dgm:cxn modelId="{63C3F65E-2B0D-46B9-B297-D175C2DDFD54}" type="presParOf" srcId="{A09E0B2E-078B-4BDF-B9C6-09BB3C93013B}" destId="{AEEB7814-95C0-46DC-B577-FEA3E7617E90}" srcOrd="1" destOrd="0" presId="urn:microsoft.com/office/officeart/2005/8/layout/list1"/>
    <dgm:cxn modelId="{E8B82D4E-58DB-40B4-B8FA-EA0139CA126A}" type="presParOf" srcId="{A09E0B2E-078B-4BDF-B9C6-09BB3C93013B}" destId="{AC845CB4-D1CB-4164-9E5B-1395909031D5}" srcOrd="2" destOrd="0" presId="urn:microsoft.com/office/officeart/2005/8/layout/list1"/>
    <dgm:cxn modelId="{5B07ADAF-5694-4F0B-A841-10F85C1A9F71}" type="presParOf" srcId="{A09E0B2E-078B-4BDF-B9C6-09BB3C93013B}" destId="{CF7A4ACA-9426-4D18-AD6B-E12FD7245BE8}" srcOrd="3" destOrd="0" presId="urn:microsoft.com/office/officeart/2005/8/layout/list1"/>
    <dgm:cxn modelId="{25E483F7-CCE9-4DF7-A2D5-37D9538E52B1}" type="presParOf" srcId="{A09E0B2E-078B-4BDF-B9C6-09BB3C93013B}" destId="{BE0C9FD1-88E4-4F4F-B2BE-DBBD2077E934}" srcOrd="4" destOrd="0" presId="urn:microsoft.com/office/officeart/2005/8/layout/list1"/>
    <dgm:cxn modelId="{1A962FF6-8CDB-4974-9E53-65746627F890}" type="presParOf" srcId="{BE0C9FD1-88E4-4F4F-B2BE-DBBD2077E934}" destId="{7D416FCA-51C5-4A0C-B3E7-88D401F88C0A}" srcOrd="0" destOrd="0" presId="urn:microsoft.com/office/officeart/2005/8/layout/list1"/>
    <dgm:cxn modelId="{F277272D-E196-4678-B25D-1DB1DDCD5CCD}" type="presParOf" srcId="{BE0C9FD1-88E4-4F4F-B2BE-DBBD2077E934}" destId="{5EE9412D-F03F-4374-8105-05E988B30B5A}" srcOrd="1" destOrd="0" presId="urn:microsoft.com/office/officeart/2005/8/layout/list1"/>
    <dgm:cxn modelId="{80339A99-0521-4A42-86D4-D32309786020}" type="presParOf" srcId="{A09E0B2E-078B-4BDF-B9C6-09BB3C93013B}" destId="{3CF56797-E1EA-4E0A-A600-D1D80504E09D}" srcOrd="5" destOrd="0" presId="urn:microsoft.com/office/officeart/2005/8/layout/list1"/>
    <dgm:cxn modelId="{2AAFD43E-4490-4452-B168-556A8D287696}" type="presParOf" srcId="{A09E0B2E-078B-4BDF-B9C6-09BB3C93013B}" destId="{C9D34979-69C0-4153-A201-2284D56538B8}" srcOrd="6" destOrd="0" presId="urn:microsoft.com/office/officeart/2005/8/layout/list1"/>
    <dgm:cxn modelId="{B70E786F-6B4A-462D-BDEC-FC2340D4D2BB}" type="presParOf" srcId="{A09E0B2E-078B-4BDF-B9C6-09BB3C93013B}" destId="{6AD8DACA-6F08-4249-A5FC-92C9F110CC38}" srcOrd="7" destOrd="0" presId="urn:microsoft.com/office/officeart/2005/8/layout/list1"/>
    <dgm:cxn modelId="{84548E6E-12F4-461E-8419-0778851DE5AF}" type="presParOf" srcId="{A09E0B2E-078B-4BDF-B9C6-09BB3C93013B}" destId="{4D250DB6-683A-49EF-B3CC-C810A197AF5D}" srcOrd="8" destOrd="0" presId="urn:microsoft.com/office/officeart/2005/8/layout/list1"/>
    <dgm:cxn modelId="{6AB46E61-C674-49E1-81FD-6D24518195B8}" type="presParOf" srcId="{4D250DB6-683A-49EF-B3CC-C810A197AF5D}" destId="{7D94BC5C-37C5-426B-ADF7-7F3872E87813}" srcOrd="0" destOrd="0" presId="urn:microsoft.com/office/officeart/2005/8/layout/list1"/>
    <dgm:cxn modelId="{C87CF96F-84C7-470E-B18B-7C51107CD013}" type="presParOf" srcId="{4D250DB6-683A-49EF-B3CC-C810A197AF5D}" destId="{D92F8521-BDF2-443B-B83F-F3E5AE3970DF}" srcOrd="1" destOrd="0" presId="urn:microsoft.com/office/officeart/2005/8/layout/list1"/>
    <dgm:cxn modelId="{4B70DEE8-8FAC-404A-933F-9D0F218781F9}" type="presParOf" srcId="{A09E0B2E-078B-4BDF-B9C6-09BB3C93013B}" destId="{9B06A322-DFC6-407E-9747-DE2064034D3B}" srcOrd="9" destOrd="0" presId="urn:microsoft.com/office/officeart/2005/8/layout/list1"/>
    <dgm:cxn modelId="{6A0BB537-8F14-48C0-A657-F3EAC3D146F4}" type="presParOf" srcId="{A09E0B2E-078B-4BDF-B9C6-09BB3C93013B}" destId="{0AB40511-AE68-4231-93C7-9795CCC3A06E}" srcOrd="10" destOrd="0" presId="urn:microsoft.com/office/officeart/2005/8/layout/list1"/>
    <dgm:cxn modelId="{E8318D0B-45FC-4385-A49A-AC69E15AD64F}" type="presParOf" srcId="{A09E0B2E-078B-4BDF-B9C6-09BB3C93013B}" destId="{9C9AF2B2-D6E2-4E10-A14B-CC3FF01ED02C}" srcOrd="11" destOrd="0" presId="urn:microsoft.com/office/officeart/2005/8/layout/list1"/>
    <dgm:cxn modelId="{B15CB063-6273-4573-89BA-8A8EC48B12C3}" type="presParOf" srcId="{A09E0B2E-078B-4BDF-B9C6-09BB3C93013B}" destId="{CB80A21F-0908-486F-BF82-9F82D91B1568}" srcOrd="12" destOrd="0" presId="urn:microsoft.com/office/officeart/2005/8/layout/list1"/>
    <dgm:cxn modelId="{E5D6D208-825C-4633-BB02-4A1597BA0C07}" type="presParOf" srcId="{CB80A21F-0908-486F-BF82-9F82D91B1568}" destId="{115810BF-2357-4D10-9381-0B7E238EC8E5}" srcOrd="0" destOrd="0" presId="urn:microsoft.com/office/officeart/2005/8/layout/list1"/>
    <dgm:cxn modelId="{93CC346C-5668-4B3D-BAFE-FA397B67174C}" type="presParOf" srcId="{CB80A21F-0908-486F-BF82-9F82D91B1568}" destId="{321C628E-D763-4F6C-9842-D1B8F2CF6283}" srcOrd="1" destOrd="0" presId="urn:microsoft.com/office/officeart/2005/8/layout/list1"/>
    <dgm:cxn modelId="{361D62A8-1573-45EE-A7B3-620F4E9A0D73}" type="presParOf" srcId="{A09E0B2E-078B-4BDF-B9C6-09BB3C93013B}" destId="{2459B021-A795-406E-AF5D-1D099B2DE589}" srcOrd="13" destOrd="0" presId="urn:microsoft.com/office/officeart/2005/8/layout/list1"/>
    <dgm:cxn modelId="{DDEBCEF1-097F-4BD9-8282-51CDD9B8D3F1}" type="presParOf" srcId="{A09E0B2E-078B-4BDF-B9C6-09BB3C93013B}" destId="{1E87AFC3-11E4-49D1-9301-717EA508917E}" srcOrd="14" destOrd="0" presId="urn:microsoft.com/office/officeart/2005/8/layout/list1"/>
    <dgm:cxn modelId="{8BAA2D89-A15B-4051-BC3C-44EAED2465D8}" type="presParOf" srcId="{A09E0B2E-078B-4BDF-B9C6-09BB3C93013B}" destId="{B89EAB40-9D13-4A56-9E78-FF0991ED0F6B}" srcOrd="15" destOrd="0" presId="urn:microsoft.com/office/officeart/2005/8/layout/list1"/>
    <dgm:cxn modelId="{FCCAB5B3-1CC7-4594-8534-E9FFA95F68ED}" type="presParOf" srcId="{A09E0B2E-078B-4BDF-B9C6-09BB3C93013B}" destId="{8A8FF246-900B-4CF0-98A1-C87FE3BDD21E}" srcOrd="16" destOrd="0" presId="urn:microsoft.com/office/officeart/2005/8/layout/list1"/>
    <dgm:cxn modelId="{FB9C6F04-031A-47A0-8E88-221FD7A63752}" type="presParOf" srcId="{8A8FF246-900B-4CF0-98A1-C87FE3BDD21E}" destId="{7D8E7C46-90DA-431E-89C1-06C1633EEBD8}" srcOrd="0" destOrd="0" presId="urn:microsoft.com/office/officeart/2005/8/layout/list1"/>
    <dgm:cxn modelId="{546B4AA3-67B9-4191-A231-CBEAB2D86448}" type="presParOf" srcId="{8A8FF246-900B-4CF0-98A1-C87FE3BDD21E}" destId="{7A6D092A-7EAF-48F4-8E04-BB4C1C0F01A9}" srcOrd="1" destOrd="0" presId="urn:microsoft.com/office/officeart/2005/8/layout/list1"/>
    <dgm:cxn modelId="{7613E5C8-0745-4414-A129-4C3864762794}" type="presParOf" srcId="{A09E0B2E-078B-4BDF-B9C6-09BB3C93013B}" destId="{A37A0CDF-7130-40CA-AC23-60048A288528}" srcOrd="17" destOrd="0" presId="urn:microsoft.com/office/officeart/2005/8/layout/list1"/>
    <dgm:cxn modelId="{7BF3BB52-987F-4D06-9464-2DDDF9D695BD}" type="presParOf" srcId="{A09E0B2E-078B-4BDF-B9C6-09BB3C93013B}" destId="{E0ED98E3-38B8-40EA-B4A1-1C943904F327}" srcOrd="18" destOrd="0" presId="urn:microsoft.com/office/officeart/2005/8/layout/list1"/>
    <dgm:cxn modelId="{69FCD2FE-04BC-40A9-A83A-2E1F58517317}" type="presParOf" srcId="{A09E0B2E-078B-4BDF-B9C6-09BB3C93013B}" destId="{A3C75860-D479-42B3-B0F5-EC8002A255CD}" srcOrd="19" destOrd="0" presId="urn:microsoft.com/office/officeart/2005/8/layout/list1"/>
    <dgm:cxn modelId="{0C8A6D17-CCA9-446D-B0E5-7D7F2CE27023}" type="presParOf" srcId="{A09E0B2E-078B-4BDF-B9C6-09BB3C93013B}" destId="{82AA4360-975B-4B71-A94A-ACBE4B23D433}" srcOrd="20" destOrd="0" presId="urn:microsoft.com/office/officeart/2005/8/layout/list1"/>
    <dgm:cxn modelId="{E7C669D8-F67D-45DA-A5D6-6C2E41AC7C2B}" type="presParOf" srcId="{82AA4360-975B-4B71-A94A-ACBE4B23D433}" destId="{587EA570-F466-4D25-BE2B-29A1C91D01B8}" srcOrd="0" destOrd="0" presId="urn:microsoft.com/office/officeart/2005/8/layout/list1"/>
    <dgm:cxn modelId="{3871475C-2C30-4CE4-9B6A-F2C404FE8881}" type="presParOf" srcId="{82AA4360-975B-4B71-A94A-ACBE4B23D433}" destId="{161B633B-8C3D-46A0-A378-284AB778516C}" srcOrd="1" destOrd="0" presId="urn:microsoft.com/office/officeart/2005/8/layout/list1"/>
    <dgm:cxn modelId="{3AB25821-8DEA-486B-B186-EE4884929062}" type="presParOf" srcId="{A09E0B2E-078B-4BDF-B9C6-09BB3C93013B}" destId="{CF0551F7-D298-4EF7-B4C9-79CC6D75AD44}" srcOrd="21" destOrd="0" presId="urn:microsoft.com/office/officeart/2005/8/layout/list1"/>
    <dgm:cxn modelId="{732CCBD1-8BE7-4FCD-BB48-6E04A85254D1}" type="presParOf" srcId="{A09E0B2E-078B-4BDF-B9C6-09BB3C93013B}" destId="{8DCA880C-46C3-4B37-985C-B96EF7A0B596}" srcOrd="2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C845CB4-D1CB-4164-9E5B-1395909031D5}">
      <dsp:nvSpPr>
        <dsp:cNvPr id="0" name=""/>
        <dsp:cNvSpPr/>
      </dsp:nvSpPr>
      <dsp:spPr>
        <a:xfrm>
          <a:off x="0" y="363903"/>
          <a:ext cx="7128792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38100" dir="4800000" sx="98000" sy="98000" rotWithShape="0">
            <a:srgbClr val="000000">
              <a:alpha val="32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5872CBF4-2338-4994-93E4-1C6510F1E087}">
      <dsp:nvSpPr>
        <dsp:cNvPr id="0" name=""/>
        <dsp:cNvSpPr/>
      </dsp:nvSpPr>
      <dsp:spPr>
        <a:xfrm>
          <a:off x="356439" y="68703"/>
          <a:ext cx="4990154" cy="590400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76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38100" dist="38100" dir="4800000" sx="98000" sy="98000" rotWithShape="0">
            <a:srgbClr val="000000">
              <a:alpha val="32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88616" tIns="0" rIns="188616" bIns="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/>
            <a:t>1. Морская болезнь</a:t>
          </a:r>
          <a:endParaRPr lang="ru-RU" sz="3200" b="1" kern="1200" dirty="0"/>
        </a:p>
      </dsp:txBody>
      <dsp:txXfrm>
        <a:off x="385260" y="97524"/>
        <a:ext cx="4932512" cy="532758"/>
      </dsp:txXfrm>
    </dsp:sp>
    <dsp:sp modelId="{C9D34979-69C0-4153-A201-2284D56538B8}">
      <dsp:nvSpPr>
        <dsp:cNvPr id="0" name=""/>
        <dsp:cNvSpPr/>
      </dsp:nvSpPr>
      <dsp:spPr>
        <a:xfrm>
          <a:off x="0" y="1271104"/>
          <a:ext cx="7128792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-913125"/>
              <a:satOff val="9608"/>
              <a:lumOff val="549"/>
              <a:alphaOff val="0"/>
            </a:schemeClr>
          </a:solidFill>
          <a:prstDash val="solid"/>
        </a:ln>
        <a:effectLst>
          <a:outerShdw blurRad="38100" dist="38100" dir="4800000" sx="98000" sy="98000" rotWithShape="0">
            <a:srgbClr val="000000">
              <a:alpha val="32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5EE9412D-F03F-4374-8105-05E988B30B5A}">
      <dsp:nvSpPr>
        <dsp:cNvPr id="0" name=""/>
        <dsp:cNvSpPr/>
      </dsp:nvSpPr>
      <dsp:spPr>
        <a:xfrm>
          <a:off x="360039" y="1008110"/>
          <a:ext cx="4990154" cy="590400"/>
        </a:xfrm>
        <a:prstGeom prst="roundRect">
          <a:avLst/>
        </a:prstGeom>
        <a:gradFill rotWithShape="0">
          <a:gsLst>
            <a:gs pos="0">
              <a:schemeClr val="accent4">
                <a:hueOff val="-913125"/>
                <a:satOff val="9608"/>
                <a:lumOff val="549"/>
                <a:alphaOff val="0"/>
              </a:schemeClr>
            </a:gs>
            <a:gs pos="100000">
              <a:schemeClr val="accent4">
                <a:hueOff val="-913125"/>
                <a:satOff val="9608"/>
                <a:lumOff val="549"/>
                <a:alphaOff val="0"/>
                <a:shade val="76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38100" dist="38100" dir="4800000" sx="98000" sy="98000" rotWithShape="0">
            <a:srgbClr val="000000">
              <a:alpha val="32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88616" tIns="0" rIns="188616" bIns="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/>
            <a:t>2. Парикмахер</a:t>
          </a:r>
          <a:endParaRPr lang="ru-RU" sz="3200" b="1" kern="1200" dirty="0"/>
        </a:p>
      </dsp:txBody>
      <dsp:txXfrm>
        <a:off x="388860" y="1036931"/>
        <a:ext cx="4932512" cy="532758"/>
      </dsp:txXfrm>
    </dsp:sp>
    <dsp:sp modelId="{0AB40511-AE68-4231-93C7-9795CCC3A06E}">
      <dsp:nvSpPr>
        <dsp:cNvPr id="0" name=""/>
        <dsp:cNvSpPr/>
      </dsp:nvSpPr>
      <dsp:spPr>
        <a:xfrm>
          <a:off x="0" y="2178304"/>
          <a:ext cx="7128792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-1826250"/>
              <a:satOff val="19217"/>
              <a:lumOff val="1098"/>
              <a:alphaOff val="0"/>
            </a:schemeClr>
          </a:solidFill>
          <a:prstDash val="solid"/>
        </a:ln>
        <a:effectLst>
          <a:outerShdw blurRad="38100" dist="38100" dir="4800000" sx="98000" sy="98000" rotWithShape="0">
            <a:srgbClr val="000000">
              <a:alpha val="32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D92F8521-BDF2-443B-B83F-F3E5AE3970DF}">
      <dsp:nvSpPr>
        <dsp:cNvPr id="0" name=""/>
        <dsp:cNvSpPr/>
      </dsp:nvSpPr>
      <dsp:spPr>
        <a:xfrm>
          <a:off x="356439" y="1883104"/>
          <a:ext cx="4990154" cy="590400"/>
        </a:xfrm>
        <a:prstGeom prst="roundRect">
          <a:avLst/>
        </a:prstGeom>
        <a:gradFill rotWithShape="0">
          <a:gsLst>
            <a:gs pos="0">
              <a:schemeClr val="accent4">
                <a:hueOff val="-1826250"/>
                <a:satOff val="19217"/>
                <a:lumOff val="1098"/>
                <a:alphaOff val="0"/>
              </a:schemeClr>
            </a:gs>
            <a:gs pos="100000">
              <a:schemeClr val="accent4">
                <a:hueOff val="-1826250"/>
                <a:satOff val="19217"/>
                <a:lumOff val="1098"/>
                <a:alphaOff val="0"/>
                <a:shade val="76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38100" dist="38100" dir="4800000" sx="98000" sy="98000" rotWithShape="0">
            <a:srgbClr val="000000">
              <a:alpha val="32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88616" tIns="0" rIns="188616" bIns="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/>
            <a:t>3. </a:t>
          </a:r>
          <a:r>
            <a:rPr lang="ru-RU" sz="3200" b="1" kern="1200" dirty="0" err="1" smtClean="0"/>
            <a:t>Твистер</a:t>
          </a:r>
          <a:endParaRPr lang="ru-RU" sz="3200" b="1" kern="1200" dirty="0"/>
        </a:p>
      </dsp:txBody>
      <dsp:txXfrm>
        <a:off x="385260" y="1911925"/>
        <a:ext cx="4932512" cy="532758"/>
      </dsp:txXfrm>
    </dsp:sp>
    <dsp:sp modelId="{1E87AFC3-11E4-49D1-9301-717EA508917E}">
      <dsp:nvSpPr>
        <dsp:cNvPr id="0" name=""/>
        <dsp:cNvSpPr/>
      </dsp:nvSpPr>
      <dsp:spPr>
        <a:xfrm>
          <a:off x="0" y="3085504"/>
          <a:ext cx="7128792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-2739375"/>
              <a:satOff val="28825"/>
              <a:lumOff val="1648"/>
              <a:alphaOff val="0"/>
            </a:schemeClr>
          </a:solidFill>
          <a:prstDash val="solid"/>
        </a:ln>
        <a:effectLst>
          <a:outerShdw blurRad="38100" dist="38100" dir="4800000" sx="98000" sy="98000" rotWithShape="0">
            <a:srgbClr val="000000">
              <a:alpha val="32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321C628E-D763-4F6C-9842-D1B8F2CF6283}">
      <dsp:nvSpPr>
        <dsp:cNvPr id="0" name=""/>
        <dsp:cNvSpPr/>
      </dsp:nvSpPr>
      <dsp:spPr>
        <a:xfrm>
          <a:off x="356439" y="2790304"/>
          <a:ext cx="4990154" cy="590400"/>
        </a:xfrm>
        <a:prstGeom prst="roundRect">
          <a:avLst/>
        </a:prstGeom>
        <a:gradFill rotWithShape="0">
          <a:gsLst>
            <a:gs pos="0">
              <a:schemeClr val="accent4">
                <a:hueOff val="-2739375"/>
                <a:satOff val="28825"/>
                <a:lumOff val="1648"/>
                <a:alphaOff val="0"/>
              </a:schemeClr>
            </a:gs>
            <a:gs pos="100000">
              <a:schemeClr val="accent4">
                <a:hueOff val="-2739375"/>
                <a:satOff val="28825"/>
                <a:lumOff val="1648"/>
                <a:alphaOff val="0"/>
                <a:shade val="76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38100" dist="38100" dir="4800000" sx="98000" sy="98000" rotWithShape="0">
            <a:srgbClr val="000000">
              <a:alpha val="32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88616" tIns="0" rIns="188616" bIns="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/>
            <a:t>4. Черепаха</a:t>
          </a:r>
          <a:endParaRPr lang="ru-RU" sz="3200" b="1" kern="1200" dirty="0"/>
        </a:p>
      </dsp:txBody>
      <dsp:txXfrm>
        <a:off x="385260" y="2819125"/>
        <a:ext cx="4932512" cy="532758"/>
      </dsp:txXfrm>
    </dsp:sp>
    <dsp:sp modelId="{E0ED98E3-38B8-40EA-B4A1-1C943904F327}">
      <dsp:nvSpPr>
        <dsp:cNvPr id="0" name=""/>
        <dsp:cNvSpPr/>
      </dsp:nvSpPr>
      <dsp:spPr>
        <a:xfrm>
          <a:off x="0" y="3992704"/>
          <a:ext cx="7128792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-3652499"/>
              <a:satOff val="38434"/>
              <a:lumOff val="2197"/>
              <a:alphaOff val="0"/>
            </a:schemeClr>
          </a:solidFill>
          <a:prstDash val="solid"/>
        </a:ln>
        <a:effectLst>
          <a:outerShdw blurRad="38100" dist="38100" dir="4800000" sx="98000" sy="98000" rotWithShape="0">
            <a:srgbClr val="000000">
              <a:alpha val="32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7A6D092A-7EAF-48F4-8E04-BB4C1C0F01A9}">
      <dsp:nvSpPr>
        <dsp:cNvPr id="0" name=""/>
        <dsp:cNvSpPr/>
      </dsp:nvSpPr>
      <dsp:spPr>
        <a:xfrm>
          <a:off x="288031" y="3600400"/>
          <a:ext cx="4990154" cy="590400"/>
        </a:xfrm>
        <a:prstGeom prst="roundRect">
          <a:avLst/>
        </a:prstGeom>
        <a:gradFill rotWithShape="0">
          <a:gsLst>
            <a:gs pos="0">
              <a:schemeClr val="accent4">
                <a:hueOff val="-3652499"/>
                <a:satOff val="38434"/>
                <a:lumOff val="2197"/>
                <a:alphaOff val="0"/>
              </a:schemeClr>
            </a:gs>
            <a:gs pos="100000">
              <a:schemeClr val="accent4">
                <a:hueOff val="-3652499"/>
                <a:satOff val="38434"/>
                <a:lumOff val="2197"/>
                <a:alphaOff val="0"/>
                <a:shade val="76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38100" dist="38100" dir="4800000" sx="98000" sy="98000" rotWithShape="0">
            <a:srgbClr val="000000">
              <a:alpha val="32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88616" tIns="0" rIns="188616" bIns="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/>
            <a:t>5.</a:t>
          </a:r>
          <a:r>
            <a:rPr lang="en-US" sz="2800" b="1" kern="1200" dirty="0" smtClean="0"/>
            <a:t>@ </a:t>
          </a:r>
          <a:r>
            <a:rPr lang="ru-RU" sz="2800" b="1" kern="1200" dirty="0" smtClean="0"/>
            <a:t> или «собака</a:t>
          </a:r>
          <a:r>
            <a:rPr lang="ru-RU" sz="2000" kern="1200" dirty="0" smtClean="0"/>
            <a:t>»</a:t>
          </a:r>
          <a:endParaRPr lang="ru-RU" sz="2000" kern="1200" dirty="0"/>
        </a:p>
      </dsp:txBody>
      <dsp:txXfrm>
        <a:off x="316852" y="3629221"/>
        <a:ext cx="4932512" cy="532758"/>
      </dsp:txXfrm>
    </dsp:sp>
    <dsp:sp modelId="{8DCA880C-46C3-4B37-985C-B96EF7A0B596}">
      <dsp:nvSpPr>
        <dsp:cNvPr id="0" name=""/>
        <dsp:cNvSpPr/>
      </dsp:nvSpPr>
      <dsp:spPr>
        <a:xfrm>
          <a:off x="0" y="4899904"/>
          <a:ext cx="7128792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-4565624"/>
              <a:satOff val="48042"/>
              <a:lumOff val="2746"/>
              <a:alphaOff val="0"/>
            </a:schemeClr>
          </a:solidFill>
          <a:prstDash val="solid"/>
        </a:ln>
        <a:effectLst>
          <a:outerShdw blurRad="38100" dist="38100" dir="4800000" sx="98000" sy="98000" rotWithShape="0">
            <a:srgbClr val="000000">
              <a:alpha val="32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161B633B-8C3D-46A0-A378-284AB778516C}">
      <dsp:nvSpPr>
        <dsp:cNvPr id="0" name=""/>
        <dsp:cNvSpPr/>
      </dsp:nvSpPr>
      <dsp:spPr>
        <a:xfrm>
          <a:off x="360039" y="4541442"/>
          <a:ext cx="4990154" cy="590400"/>
        </a:xfrm>
        <a:prstGeom prst="roundRect">
          <a:avLst/>
        </a:prstGeom>
        <a:gradFill rotWithShape="0">
          <a:gsLst>
            <a:gs pos="0">
              <a:schemeClr val="accent4">
                <a:hueOff val="-4565624"/>
                <a:satOff val="48042"/>
                <a:lumOff val="2746"/>
                <a:alphaOff val="0"/>
              </a:schemeClr>
            </a:gs>
            <a:gs pos="100000">
              <a:schemeClr val="accent4">
                <a:hueOff val="-4565624"/>
                <a:satOff val="48042"/>
                <a:lumOff val="2746"/>
                <a:alphaOff val="0"/>
                <a:shade val="76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38100" dist="38100" dir="4800000" sx="98000" sy="98000" rotWithShape="0">
            <a:srgbClr val="000000">
              <a:alpha val="32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88616" tIns="0" rIns="188616" bIns="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/>
            <a:t>6. Ноты  - си, до, ре </a:t>
          </a:r>
          <a:endParaRPr lang="ru-RU" sz="2800" b="1" kern="1200" dirty="0"/>
        </a:p>
      </dsp:txBody>
      <dsp:txXfrm>
        <a:off x="388860" y="4570263"/>
        <a:ext cx="4932512" cy="53275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20.03.2023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20.03.2023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20.03.2023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20.03.2023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20.03.2023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20.03.2023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4C71EC6-210F-42DE-9C53-41977AD35B3D}" type="datetimeFigureOut">
              <a:rPr lang="ru-RU" smtClean="0"/>
              <a:pPr/>
              <a:t>20.03.2023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microsoft.com/office/2007/relationships/diagramDrawing" Target="../diagrams/drawing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357290" y="857232"/>
            <a:ext cx="631294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cap="all" dirty="0" err="1" smtClean="0">
                <a:ln w="38100" cmpd="sng">
                  <a:solidFill>
                    <a:srgbClr val="FF0000"/>
                  </a:solidFill>
                  <a:prstDash val="solid"/>
                </a:ln>
                <a:gradFill flip="none" rotWithShape="1"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 scaled="1"/>
                  <a:tileRect/>
                </a:gradFill>
                <a:effectLst>
                  <a:reflection blurRad="12700" stA="28000" endPos="45000" dist="1000" dir="5400000" sy="-100000" algn="bl" rotWithShape="0"/>
                </a:effectLst>
                <a:latin typeface="AR DARLING" panose="02000000000000000000" pitchFamily="2" charset="0"/>
              </a:rPr>
              <a:t>Квизиум</a:t>
            </a:r>
            <a:r>
              <a:rPr lang="ru-RU" sz="8800" b="1" cap="all" dirty="0" smtClean="0">
                <a:ln w="38100" cmpd="sng">
                  <a:solidFill>
                    <a:srgbClr val="FF0000"/>
                  </a:solidFill>
                  <a:prstDash val="solid"/>
                </a:ln>
                <a:gradFill flip="none" rotWithShape="1"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 scaled="1"/>
                  <a:tileRect/>
                </a:gradFill>
                <a:effectLst>
                  <a:reflection blurRad="12700" stA="28000" endPos="45000" dist="1000" dir="5400000" sy="-100000" algn="bl" rotWithShape="0"/>
                </a:effectLst>
                <a:latin typeface="AR DARLING" panose="02000000000000000000" pitchFamily="2" charset="0"/>
              </a:rPr>
              <a:t> </a:t>
            </a:r>
            <a:endParaRPr lang="ru-RU" sz="8800" b="1" cap="all" spc="0" dirty="0" smtClean="0">
              <a:ln w="38100" cmpd="sng">
                <a:solidFill>
                  <a:srgbClr val="FF0000"/>
                </a:solidFill>
                <a:prstDash val="solid"/>
              </a:ln>
              <a:gradFill flip="none" rotWithShape="1"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 scaled="1"/>
                <a:tileRect/>
              </a:gradFill>
              <a:effectLst>
                <a:reflection blurRad="12700" stA="28000" endPos="45000" dist="1000" dir="5400000" sy="-100000" algn="bl" rotWithShape="0"/>
              </a:effectLst>
              <a:latin typeface="AR DARLING" panose="02000000000000000000" pitchFamily="2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786058"/>
            <a:ext cx="2905324" cy="187348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/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7224" y="2786058"/>
            <a:ext cx="3600000" cy="241500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877579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Найди общее - задание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1071546"/>
            <a:ext cx="6143668" cy="47863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1484784"/>
            <a:ext cx="403111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dirty="0" smtClean="0">
                <a:ln w="11430">
                  <a:solidFill>
                    <a:srgbClr val="FF0000"/>
                  </a:solidFill>
                </a:ln>
                <a:solidFill>
                  <a:srgbClr val="FF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anose="030F0702030302020204" pitchFamily="66" charset="0"/>
              </a:rPr>
              <a:t>Кто тут такой?  </a:t>
            </a:r>
            <a:r>
              <a:rPr lang="ru-RU" sz="3200" b="1" dirty="0" smtClean="0">
                <a:ln w="11430">
                  <a:solidFill>
                    <a:srgbClr val="FF0000"/>
                  </a:solidFill>
                </a:ln>
                <a:solidFill>
                  <a:srgbClr val="FF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3200" b="1" dirty="0">
              <a:ln w="11430">
                <a:solidFill>
                  <a:srgbClr val="FF0000"/>
                </a:solidFill>
              </a:ln>
              <a:solidFill>
                <a:srgbClr val="FF0066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370107"/>
            <a:ext cx="3023936" cy="4535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43608" y="603547"/>
            <a:ext cx="518457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ookman Old Style" panose="02050604050505020204" pitchFamily="18" charset="0"/>
              </a:rPr>
              <a:t>Третий раунд </a:t>
            </a:r>
            <a:endParaRPr lang="ru-RU" sz="4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71076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-2000288"/>
            <a:ext cx="6429420" cy="8551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714676" y="0"/>
            <a:ext cx="18288000" cy="1028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5\Desktop\КВИЗ\0005c497-2b8f9a33\портреты\лагунов 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неделя биологии и географии\портреты\абрамов.jpg"/>
          <p:cNvPicPr>
            <a:picLocks noChangeAspect="1" noChangeArrowheads="1"/>
          </p:cNvPicPr>
          <p:nvPr/>
        </p:nvPicPr>
        <p:blipFill>
          <a:blip r:embed="rId2" cstate="print"/>
          <a:srcRect l="57087" t="24800" r="7476" b="10626"/>
          <a:stretch>
            <a:fillRect/>
          </a:stretch>
        </p:blipFill>
        <p:spPr bwMode="auto">
          <a:xfrm>
            <a:off x="2500298" y="1214422"/>
            <a:ext cx="3929090" cy="41673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Александр Витальевич Цыбульский избран губернатором Архангельской области -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1643050"/>
            <a:ext cx="5214974" cy="37147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F:\неделя биологии и географии\портреты\писахов.jpg"/>
          <p:cNvPicPr>
            <a:picLocks noChangeAspect="1" noChangeArrowheads="1"/>
          </p:cNvPicPr>
          <p:nvPr/>
        </p:nvPicPr>
        <p:blipFill>
          <a:blip r:embed="rId2" cstate="print"/>
          <a:srcRect l="6294" t="23225" r="55906" b="16926"/>
          <a:stretch>
            <a:fillRect/>
          </a:stretch>
        </p:blipFill>
        <p:spPr bwMode="auto">
          <a:xfrm>
            <a:off x="2786050" y="642918"/>
            <a:ext cx="3857652" cy="52406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F:\неделя биологии и географии\портреты\фокина.jpg"/>
          <p:cNvPicPr>
            <a:picLocks noChangeAspect="1" noChangeArrowheads="1"/>
          </p:cNvPicPr>
          <p:nvPr/>
        </p:nvPicPr>
        <p:blipFill>
          <a:blip r:embed="rId2" cstate="print"/>
          <a:srcRect l="48950" t="33200" r="13251" b="20600"/>
          <a:stretch>
            <a:fillRect/>
          </a:stretch>
        </p:blipFill>
        <p:spPr bwMode="auto">
          <a:xfrm rot="21308379">
            <a:off x="2354834" y="887910"/>
            <a:ext cx="4316640" cy="518100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F:\неделя биологии и географии\портреты\ломоносов.jpg"/>
          <p:cNvPicPr>
            <a:picLocks noChangeAspect="1" noChangeArrowheads="1"/>
          </p:cNvPicPr>
          <p:nvPr/>
        </p:nvPicPr>
        <p:blipFill>
          <a:blip r:embed="rId2" cstate="print"/>
          <a:srcRect l="5586" t="19760" r="51890" b="9681"/>
          <a:stretch>
            <a:fillRect/>
          </a:stretch>
        </p:blipFill>
        <p:spPr bwMode="auto">
          <a:xfrm>
            <a:off x="2143108" y="857233"/>
            <a:ext cx="5964124" cy="51435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85918" y="1428736"/>
            <a:ext cx="5715040" cy="1508105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pPr algn="ctr"/>
            <a:r>
              <a:rPr lang="ru-RU" sz="2800" b="1" cap="all" dirty="0" smtClean="0">
                <a:ln>
                  <a:solidFill>
                    <a:srgbClr val="FF0000"/>
                  </a:solidFill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4 раунд</a:t>
            </a:r>
          </a:p>
          <a:p>
            <a:pPr algn="ctr"/>
            <a:endParaRPr lang="ru-RU" b="1" cap="all" dirty="0" smtClean="0">
              <a:ln>
                <a:solidFill>
                  <a:srgbClr val="FF0000"/>
                </a:solidFill>
              </a:ln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ctr"/>
            <a:endParaRPr lang="ru-RU" b="1" cap="all" dirty="0" smtClean="0">
              <a:ln>
                <a:solidFill>
                  <a:srgbClr val="FF0000"/>
                </a:solidFill>
              </a:ln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ctr"/>
            <a:r>
              <a:rPr lang="ru-RU" sz="2800" b="1" cap="all" dirty="0" smtClean="0">
                <a:ln>
                  <a:solidFill>
                    <a:srgbClr val="FF0000"/>
                  </a:solidFill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Вопрос? ответ</a:t>
            </a:r>
            <a:endParaRPr lang="ru-RU" sz="2800" b="1" cap="all" dirty="0">
              <a:ln>
                <a:solidFill>
                  <a:srgbClr val="FF0000"/>
                </a:solidFill>
              </a:ln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2"/>
                </a:solidFill>
              </a:rPr>
              <a:t>РАУНДЫ</a:t>
            </a:r>
            <a:endParaRPr lang="ru-RU" dirty="0">
              <a:solidFill>
                <a:schemeClr val="accent2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86000" y="2143116"/>
            <a:ext cx="45720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cap="all" dirty="0" smtClean="0">
                <a:ln>
                  <a:solidFill>
                    <a:srgbClr val="FF0000"/>
                  </a:solidFill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1.Крокодил</a:t>
            </a:r>
          </a:p>
          <a:p>
            <a:pPr algn="ctr"/>
            <a:endParaRPr lang="ru-RU" b="1" cap="all" dirty="0" smtClean="0">
              <a:ln>
                <a:solidFill>
                  <a:srgbClr val="FF0000"/>
                </a:solidFill>
              </a:ln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ctr"/>
            <a:r>
              <a:rPr lang="ru-RU" b="1" cap="all" dirty="0" smtClean="0">
                <a:ln>
                  <a:solidFill>
                    <a:srgbClr val="FF0000"/>
                  </a:solidFill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2Где .логика?</a:t>
            </a:r>
          </a:p>
          <a:p>
            <a:pPr algn="ctr"/>
            <a:endParaRPr lang="ru-RU" b="1" cap="all" dirty="0" smtClean="0">
              <a:ln>
                <a:solidFill>
                  <a:srgbClr val="FF0000"/>
                </a:solidFill>
              </a:ln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ctr"/>
            <a:r>
              <a:rPr lang="ru-RU" b="1" cap="all" dirty="0" smtClean="0">
                <a:ln>
                  <a:solidFill>
                    <a:srgbClr val="FF0000"/>
                  </a:solidFill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3.Кто тут такой?</a:t>
            </a:r>
          </a:p>
          <a:p>
            <a:pPr algn="ctr"/>
            <a:endParaRPr lang="ru-RU" b="1" cap="all" dirty="0" smtClean="0">
              <a:ln>
                <a:solidFill>
                  <a:srgbClr val="FF0000"/>
                </a:solidFill>
              </a:ln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ctr"/>
            <a:r>
              <a:rPr lang="ru-RU" b="1" cap="all" dirty="0" smtClean="0">
                <a:ln>
                  <a:solidFill>
                    <a:srgbClr val="FF0000"/>
                  </a:solidFill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4.Вопрос? Ответ</a:t>
            </a:r>
          </a:p>
          <a:p>
            <a:pPr algn="ctr"/>
            <a:endParaRPr lang="ru-RU" b="1" cap="all" dirty="0" smtClean="0">
              <a:ln>
                <a:solidFill>
                  <a:srgbClr val="FF0000"/>
                </a:solidFill>
              </a:ln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ctr"/>
            <a:r>
              <a:rPr lang="ru-RU" b="1" cap="all" dirty="0" smtClean="0">
                <a:ln>
                  <a:solidFill>
                    <a:srgbClr val="FF0000"/>
                  </a:solidFill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5.Черный ящик</a:t>
            </a:r>
          </a:p>
          <a:p>
            <a:pPr algn="ctr"/>
            <a:endParaRPr lang="ru-RU" b="1" cap="all" dirty="0">
              <a:ln>
                <a:solidFill>
                  <a:srgbClr val="FF0000"/>
                </a:solidFill>
              </a:ln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14480" y="1500174"/>
            <a:ext cx="6231467" cy="3214710"/>
          </a:xfrm>
        </p:spPr>
        <p:txBody>
          <a:bodyPr>
            <a:noAutofit/>
          </a:bodyPr>
          <a:lstStyle/>
          <a:p>
            <a:r>
              <a:rPr lang="ru-RU" sz="2800" dirty="0" smtClean="0"/>
              <a:t>До середины </a:t>
            </a:r>
            <a:r>
              <a:rPr lang="en-US" sz="2800" dirty="0" smtClean="0"/>
              <a:t>XX</a:t>
            </a:r>
            <a:r>
              <a:rPr lang="ru-RU" sz="2800" dirty="0" smtClean="0"/>
              <a:t> века эта рыба,  не встречалась в северных реках (обитала в низовьях Волги). Появилась в Северной Двине после того, как была построена система каналов, соединяющих Каспийское, Балтийское и Белое моря. </a:t>
            </a:r>
            <a:endParaRPr lang="ru-RU" sz="2800" b="1" dirty="0" smtClean="0"/>
          </a:p>
          <a:p>
            <a:endParaRPr lang="ru-RU" sz="4800" b="1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069719" y="548680"/>
            <a:ext cx="343497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 вопрос 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60230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65348" y="908720"/>
            <a:ext cx="323704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 Antiqua" panose="02040602050305030304" pitchFamily="18" charset="0"/>
              </a:rPr>
              <a:t>2 вопрос 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86000" y="2071679"/>
            <a:ext cx="45720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Какой минеральный ресурс  области используется в лечебных целях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3652833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836712"/>
            <a:ext cx="6965245" cy="1202485"/>
          </a:xfrm>
        </p:spPr>
        <p:txBody>
          <a:bodyPr>
            <a:normAutofit/>
          </a:bodyPr>
          <a:lstStyle/>
          <a:p>
            <a:r>
              <a:rPr lang="ru-RU" sz="7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 Antiqua" panose="02040602050305030304" pitchFamily="18" charset="0"/>
              </a:rPr>
              <a:t>3 </a:t>
            </a:r>
            <a:r>
              <a:rPr lang="ru-RU" sz="7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 Antiqua" panose="02040602050305030304" pitchFamily="18" charset="0"/>
              </a:rPr>
              <a:t>вопрос </a:t>
            </a:r>
            <a:endParaRPr lang="ru-RU" sz="7200" dirty="0">
              <a:latin typeface="Book Antiqua" panose="0204060205030503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857356" y="1928802"/>
            <a:ext cx="500064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Эпизодически подвергаются загрязнению  </a:t>
            </a:r>
            <a:r>
              <a:rPr lang="ru-RU" sz="2400" dirty="0" err="1" smtClean="0"/>
              <a:t>Лешуконский</a:t>
            </a:r>
            <a:r>
              <a:rPr lang="ru-RU" sz="2400" dirty="0" smtClean="0"/>
              <a:t>, Мезенский, </a:t>
            </a:r>
            <a:r>
              <a:rPr lang="ru-RU" sz="2400" dirty="0" err="1" smtClean="0"/>
              <a:t>Пинежский</a:t>
            </a:r>
            <a:r>
              <a:rPr lang="ru-RU" sz="2400" dirty="0" smtClean="0"/>
              <a:t> и Холмогорский  районы. В чем опасность этого загрязнения?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244435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4211" y="672453"/>
            <a:ext cx="6965245" cy="1202485"/>
          </a:xfrm>
        </p:spPr>
        <p:txBody>
          <a:bodyPr>
            <a:noAutofit/>
          </a:bodyPr>
          <a:lstStyle/>
          <a:p>
            <a:r>
              <a:rPr lang="ru-RU" sz="8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 Antiqua" panose="02040602050305030304" pitchFamily="18" charset="0"/>
              </a:rPr>
              <a:t>4 </a:t>
            </a:r>
            <a:r>
              <a:rPr lang="ru-RU" sz="8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 Antiqua" panose="02040602050305030304" pitchFamily="18" charset="0"/>
              </a:rPr>
              <a:t>вопрос </a:t>
            </a:r>
            <a:endParaRPr lang="ru-RU" sz="8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286000" y="2071678"/>
            <a:ext cx="457200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   Какое из известных лекарственных растений традиционно использовали для стерилизации родильных помещений, сжигая его ветви?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380587800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539553" y="692697"/>
            <a:ext cx="5904656" cy="1152128"/>
          </a:xfrm>
        </p:spPr>
        <p:txBody>
          <a:bodyPr>
            <a:noAutofit/>
          </a:bodyPr>
          <a:lstStyle/>
          <a:p>
            <a:r>
              <a:rPr lang="ru-RU" sz="8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 Antiqua" panose="02040602050305030304" pitchFamily="18" charset="0"/>
              </a:rPr>
              <a:t>5 </a:t>
            </a:r>
            <a:r>
              <a:rPr lang="ru-RU" sz="8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 Antiqua" panose="02040602050305030304" pitchFamily="18" charset="0"/>
              </a:rPr>
              <a:t>вопрос </a:t>
            </a:r>
            <a:endParaRPr lang="ru-RU" sz="8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500298" y="2000240"/>
            <a:ext cx="4572000" cy="378565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 smtClean="0"/>
              <a:t>В Испании это растение сначала разводили как декоративное, поскольку его ярко-оранжевые плоды считались ядовитыми. Первыми их попробовали итальянцы и назвали «золотым яблоком». Сейчас стало возможным выращивать его на Севере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416763661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0" y="836712"/>
            <a:ext cx="6965245" cy="1202485"/>
          </a:xfrm>
        </p:spPr>
        <p:txBody>
          <a:bodyPr>
            <a:noAutofit/>
          </a:bodyPr>
          <a:lstStyle/>
          <a:p>
            <a:r>
              <a:rPr lang="ru-RU" sz="8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 Antiqua" panose="02040602050305030304" pitchFamily="18" charset="0"/>
              </a:rPr>
              <a:t>6 </a:t>
            </a:r>
            <a:r>
              <a:rPr lang="ru-RU" sz="8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 Antiqua" panose="02040602050305030304" pitchFamily="18" charset="0"/>
              </a:rPr>
              <a:t>вопрос </a:t>
            </a:r>
            <a:endParaRPr lang="ru-RU" sz="8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286000" y="2214554"/>
            <a:ext cx="45720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Этот национальный парк на территории области был образован в 1991 году. В 2004 году включен в список Всемирного наследия "ЮНЕСКО". 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xmlns="" val="82710433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xmlns="" val="364529036"/>
              </p:ext>
            </p:extLst>
          </p:nvPr>
        </p:nvGraphicFramePr>
        <p:xfrm>
          <a:off x="899592" y="620688"/>
          <a:ext cx="7128792" cy="54726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288608044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rot="19692789">
            <a:off x="106794" y="3249521"/>
            <a:ext cx="7051931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600" b="1" cap="none" spc="50" dirty="0" smtClean="0">
                <a:ln w="11430"/>
                <a:solidFill>
                  <a:srgbClr val="FF0066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anose="02040502050405020303" pitchFamily="18" charset="0"/>
              </a:rPr>
              <a:t>Черный ящик!</a:t>
            </a:r>
            <a:endParaRPr lang="ru-RU" sz="6600" b="1" cap="none" spc="50" dirty="0">
              <a:ln w="11430"/>
              <a:solidFill>
                <a:srgbClr val="FF0066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670125" y="848096"/>
            <a:ext cx="518457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ookman Old Style" panose="02050604050505020204" pitchFamily="18" charset="0"/>
              </a:rPr>
              <a:t>пятый раунд </a:t>
            </a:r>
            <a:endParaRPr lang="ru-RU" sz="4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779779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1124744"/>
            <a:ext cx="4672540" cy="31393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ookman Old Style" panose="02050604050505020204" pitchFamily="18" charset="0"/>
              </a:rPr>
              <a:t>Первый раунд </a:t>
            </a:r>
          </a:p>
          <a:p>
            <a:pPr algn="ctr"/>
            <a:endParaRPr lang="ru-RU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Bookman Old Style" panose="02050604050505020204" pitchFamily="18" charset="0"/>
            </a:endParaRPr>
          </a:p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anose="02050604050505020204" pitchFamily="18" charset="0"/>
              </a:rPr>
              <a:t>Крокодил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pic>
        <p:nvPicPr>
          <p:cNvPr id="46082" name="Picture 2" descr="https://i.pinimg.com/originals/cf/6b/de/cf6bdece38b963ff612003e2cc51cac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6" y="1785926"/>
            <a:ext cx="2571768" cy="35719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021728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58137" y="663079"/>
            <a:ext cx="612058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ookman Old Style" panose="02050604050505020204" pitchFamily="18" charset="0"/>
              </a:rPr>
              <a:t>Второй раунд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Bookman Old Style" panose="020506040505050202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1715054"/>
            <a:ext cx="7359024" cy="33424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52320" y="5057534"/>
            <a:ext cx="948172" cy="1179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304987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857232"/>
            <a:ext cx="7000924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0000" b="23646"/>
          <a:stretch/>
        </p:blipFill>
        <p:spPr bwMode="auto">
          <a:xfrm>
            <a:off x="971600" y="470101"/>
            <a:ext cx="3093307" cy="2952328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90612" y="433458"/>
            <a:ext cx="3600000" cy="2976751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23928" y="3860277"/>
            <a:ext cx="3600000" cy="2232248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971600" y="4125240"/>
            <a:ext cx="272833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2</a:t>
            </a:r>
          </a:p>
          <a:p>
            <a:pPr algn="ctr"/>
            <a:r>
              <a:rPr lang="ru-RU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вопрос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FF0066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67301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Найди общее - задание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0"/>
            <a:ext cx="8215370" cy="64293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600" y="836712"/>
            <a:ext cx="3024335" cy="2664296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16" y="644860"/>
            <a:ext cx="3448050" cy="304800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92066" y="3721313"/>
            <a:ext cx="4572000" cy="285750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755576" y="4094116"/>
            <a:ext cx="272833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4</a:t>
            </a:r>
          </a:p>
          <a:p>
            <a:pPr algn="ctr"/>
            <a:r>
              <a:rPr lang="ru-RU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вопрос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FF0066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66917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664243"/>
            <a:ext cx="3672408" cy="2736304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8024" y="652039"/>
            <a:ext cx="3664677" cy="2748508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19283" y="3645024"/>
            <a:ext cx="3924499" cy="2500051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043608" y="3789040"/>
            <a:ext cx="272833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5</a:t>
            </a:r>
          </a:p>
          <a:p>
            <a:pPr algn="ctr"/>
            <a:r>
              <a:rPr lang="ru-RU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вопрос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FF0066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5192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799</TotalTime>
  <Words>191</Words>
  <Application>Microsoft Office PowerPoint</Application>
  <PresentationFormat>Экран (4:3)</PresentationFormat>
  <Paragraphs>47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Кнопка</vt:lpstr>
      <vt:lpstr>Слайд 1</vt:lpstr>
      <vt:lpstr>РАУНДЫ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2 вопрос </vt:lpstr>
      <vt:lpstr>3 вопрос </vt:lpstr>
      <vt:lpstr>4 вопрос </vt:lpstr>
      <vt:lpstr>5 вопрос </vt:lpstr>
      <vt:lpstr>6 вопрос </vt:lpstr>
      <vt:lpstr>Слайд 26</vt:lpstr>
      <vt:lpstr>Слайд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Мария Прохорова</dc:creator>
  <cp:lastModifiedBy>5</cp:lastModifiedBy>
  <cp:revision>59</cp:revision>
  <dcterms:created xsi:type="dcterms:W3CDTF">2017-09-26T06:01:26Z</dcterms:created>
  <dcterms:modified xsi:type="dcterms:W3CDTF">2023-03-20T11:25:42Z</dcterms:modified>
</cp:coreProperties>
</file>