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2" r:id="rId2"/>
    <p:sldId id="260" r:id="rId3"/>
    <p:sldId id="291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73" r:id="rId12"/>
    <p:sldId id="290" r:id="rId13"/>
    <p:sldId id="278" r:id="rId14"/>
    <p:sldId id="280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3E"/>
    <a:srgbClr val="0000FF"/>
    <a:srgbClr val="00001E"/>
    <a:srgbClr val="000010"/>
    <a:srgbClr val="FFFF8F"/>
    <a:srgbClr val="00003A"/>
    <a:srgbClr val="006600"/>
    <a:srgbClr val="000099"/>
    <a:srgbClr val="00040C"/>
    <a:srgbClr val="FF9B9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B3EF5-6107-46A2-9D2B-60A373B1C1DB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7214D-C0CD-4F31-A95D-BAD03D23A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 него все и началось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7214D-C0CD-4F31-A95D-BAD03D23A78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B622-56B2-4792-8199-1A55B66E4EB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74EB-70DB-483B-9A90-20A055290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B622-56B2-4792-8199-1A55B66E4EB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74EB-70DB-483B-9A90-20A055290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B622-56B2-4792-8199-1A55B66E4EB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74EB-70DB-483B-9A90-20A055290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B622-56B2-4792-8199-1A55B66E4EB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74EB-70DB-483B-9A90-20A055290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B622-56B2-4792-8199-1A55B66E4EB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74EB-70DB-483B-9A90-20A055290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B622-56B2-4792-8199-1A55B66E4EB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74EB-70DB-483B-9A90-20A055290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B622-56B2-4792-8199-1A55B66E4EB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74EB-70DB-483B-9A90-20A055290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B622-56B2-4792-8199-1A55B66E4EB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74EB-70DB-483B-9A90-20A055290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B622-56B2-4792-8199-1A55B66E4EB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74EB-70DB-483B-9A90-20A055290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B622-56B2-4792-8199-1A55B66E4EB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74EB-70DB-483B-9A90-20A055290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B622-56B2-4792-8199-1A55B66E4EB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74EB-70DB-483B-9A90-20A055290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8F">
                <a:alpha val="15000"/>
              </a:srgb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2B622-56B2-4792-8199-1A55B66E4EB2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A74EB-70DB-483B-9A90-20A055290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2.jpeg"/><Relationship Id="rId7" Type="http://schemas.openxmlformats.org/officeDocument/2006/relationships/image" Target="../media/image41.gif"/><Relationship Id="rId12" Type="http://schemas.openxmlformats.org/officeDocument/2006/relationships/image" Target="../media/image3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.jpeg"/><Relationship Id="rId5" Type="http://schemas.openxmlformats.org/officeDocument/2006/relationships/image" Target="../media/image3.jpeg"/><Relationship Id="rId10" Type="http://schemas.openxmlformats.org/officeDocument/2006/relationships/image" Target="../media/image6.jpeg"/><Relationship Id="rId4" Type="http://schemas.openxmlformats.org/officeDocument/2006/relationships/image" Target="../media/image40.jpeg"/><Relationship Id="rId9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458200" cy="2492897"/>
          </a:xfrm>
        </p:spPr>
        <p:txBody>
          <a:bodyPr/>
          <a:lstStyle/>
          <a:p>
            <a:r>
              <a:rPr lang="en-US" b="1" i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Olympische</a:t>
            </a:r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 </a:t>
            </a:r>
            <a:r>
              <a:rPr lang="en-US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 </a:t>
            </a:r>
            <a:r>
              <a:rPr lang="en-US" b="1" i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Talismanen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085184"/>
            <a:ext cx="7704856" cy="1008112"/>
          </a:xfrm>
        </p:spPr>
        <p:txBody>
          <a:bodyPr>
            <a:normAutofit fontScale="92500"/>
          </a:bodyPr>
          <a:lstStyle/>
          <a:p>
            <a:r>
              <a:rPr lang="en-US" sz="4400" b="1" i="1" dirty="0" smtClean="0">
                <a:solidFill>
                  <a:srgbClr val="7030A0"/>
                </a:solidFill>
                <a:latin typeface="Bookman Old Style" pitchFamily="18" charset="0"/>
              </a:rPr>
              <a:t>Winter </a:t>
            </a:r>
            <a:r>
              <a:rPr lang="en-US" sz="44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Olympische</a:t>
            </a:r>
            <a:r>
              <a:rPr lang="en-US" sz="4400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sz="44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Spiele</a:t>
            </a:r>
            <a:endParaRPr lang="ru-RU" sz="44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pic>
        <p:nvPicPr>
          <p:cNvPr id="4" name="Содержимое 11" descr="1643_519_Сараево, 1984 Волчёнок Вучко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2156035"/>
            <a:ext cx="3312368" cy="2481515"/>
          </a:xfrm>
          <a:prstGeom prst="rect">
            <a:avLst/>
          </a:prstGeom>
        </p:spPr>
      </p:pic>
      <p:pic>
        <p:nvPicPr>
          <p:cNvPr id="5" name="Содержимое 30" descr="лео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0192" y="1772816"/>
            <a:ext cx="2576474" cy="3233808"/>
          </a:xfrm>
          <a:prstGeom prst="rect">
            <a:avLst/>
          </a:prstGeom>
        </p:spPr>
      </p:pic>
      <p:pic>
        <p:nvPicPr>
          <p:cNvPr id="6" name="Содержимое 28" descr="сочи зайк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2239463"/>
            <a:ext cx="2232248" cy="2522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1"/>
            <a:ext cx="8820472" cy="936103"/>
          </a:xfrm>
        </p:spPr>
        <p:txBody>
          <a:bodyPr>
            <a:noAutofit/>
          </a:bodyPr>
          <a:lstStyle/>
          <a:p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Eulen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/>
            </a:r>
            <a:b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Sukki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,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Lekki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,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Nokki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,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Zukki</a:t>
            </a:r>
            <a:endParaRPr lang="ru-RU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4653136"/>
            <a:ext cx="3456384" cy="985664"/>
          </a:xfrm>
        </p:spPr>
        <p:txBody>
          <a:bodyPr>
            <a:noAutofit/>
          </a:bodyPr>
          <a:lstStyle/>
          <a:p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Nagano</a:t>
            </a:r>
          </a:p>
          <a:p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Japan</a:t>
            </a:r>
          </a:p>
          <a:p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1998</a:t>
            </a:r>
            <a:endParaRPr lang="ru-RU" sz="36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7170" name="Picture 2" descr="C:\Documents and Settings\User\Мои документы\1998 совя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3600399" cy="2520280"/>
          </a:xfrm>
          <a:prstGeom prst="rect">
            <a:avLst/>
          </a:prstGeom>
          <a:noFill/>
        </p:spPr>
      </p:pic>
      <p:pic>
        <p:nvPicPr>
          <p:cNvPr id="7171" name="Picture 3" descr="C:\Documents and Settings\User\Мои документы\Наган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844824"/>
            <a:ext cx="2508870" cy="2508870"/>
          </a:xfrm>
          <a:prstGeom prst="rect">
            <a:avLst/>
          </a:prstGeom>
          <a:noFill/>
        </p:spPr>
      </p:pic>
      <p:pic>
        <p:nvPicPr>
          <p:cNvPr id="6" name="Picture 2" descr="C:\Documents and Settings\User\Мои документы\япон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869160"/>
            <a:ext cx="2504306" cy="1304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ей\Pictures\к олимпиаде\солт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8776"/>
          <a:stretch>
            <a:fillRect/>
          </a:stretch>
        </p:blipFill>
        <p:spPr bwMode="auto">
          <a:xfrm>
            <a:off x="5214910" y="1700808"/>
            <a:ext cx="3173514" cy="2664296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395536"/>
          </a:xfrm>
        </p:spPr>
        <p:txBody>
          <a:bodyPr>
            <a:noAutofit/>
          </a:bodyPr>
          <a:lstStyle/>
          <a:p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Hase</a:t>
            </a:r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Pouder</a:t>
            </a:r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, </a:t>
            </a:r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Bär</a:t>
            </a:r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Koul</a:t>
            </a:r>
            <a:r>
              <a:rPr lang="ru-RU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,</a:t>
            </a:r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Kojot</a:t>
            </a:r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Koper</a:t>
            </a:r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  </a:t>
            </a:r>
            <a:r>
              <a:rPr lang="ru-RU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br>
              <a:rPr lang="ru-RU" sz="3600" b="1" i="1" dirty="0" smtClean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ru-RU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endParaRPr lang="ru-RU" sz="36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4509120"/>
            <a:ext cx="4176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Solt-Leik-Siti</a:t>
            </a:r>
            <a:endParaRPr lang="ru-RU" sz="36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algn="ctr"/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USA</a:t>
            </a:r>
            <a:r>
              <a:rPr lang="ru-RU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endParaRPr lang="en-US" sz="36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algn="ctr"/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2002</a:t>
            </a:r>
            <a:endParaRPr lang="ru-RU" sz="36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44" y="4500570"/>
            <a:ext cx="5643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40C"/>
                </a:solidFill>
                <a:latin typeface="Century Schoolbook" pitchFamily="18" charset="0"/>
              </a:rPr>
              <a:t> </a:t>
            </a:r>
            <a:endParaRPr lang="ru-RU" sz="2800" dirty="0">
              <a:solidFill>
                <a:srgbClr val="00003E"/>
              </a:solidFill>
              <a:latin typeface="Century Schoolbook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52120" y="4797152"/>
            <a:ext cx="2304088" cy="13320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Содержимое 16" descr="копер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14282" y="1700808"/>
            <a:ext cx="4286280" cy="2475865"/>
          </a:xfrm>
          <a:prstGeom prst="round1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080119"/>
          </a:xfrm>
        </p:spPr>
        <p:txBody>
          <a:bodyPr/>
          <a:lstStyle/>
          <a:p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Puppen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Newe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 und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Giz</a:t>
            </a:r>
            <a:endParaRPr lang="ru-RU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2696344" cy="1489720"/>
          </a:xfrm>
        </p:spPr>
        <p:txBody>
          <a:bodyPr>
            <a:noAutofit/>
          </a:bodyPr>
          <a:lstStyle/>
          <a:p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Turin</a:t>
            </a:r>
          </a:p>
          <a:p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Italien</a:t>
            </a:r>
            <a:endParaRPr lang="en-US" sz="36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2006</a:t>
            </a:r>
            <a:endParaRPr lang="ru-RU" sz="36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8194" name="Picture 2" descr="C:\Documents and Settings\User\Мои документы\2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9" y="1592796"/>
            <a:ext cx="3072340" cy="2484276"/>
          </a:xfrm>
          <a:prstGeom prst="rect">
            <a:avLst/>
          </a:prstGeom>
          <a:noFill/>
        </p:spPr>
      </p:pic>
      <p:pic>
        <p:nvPicPr>
          <p:cNvPr id="8195" name="Picture 3" descr="C:\Documents and Settings\User\Мои документы\тур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700808"/>
            <a:ext cx="2261010" cy="2376264"/>
          </a:xfrm>
          <a:prstGeom prst="rect">
            <a:avLst/>
          </a:prstGeom>
          <a:noFill/>
        </p:spPr>
      </p:pic>
      <p:pic>
        <p:nvPicPr>
          <p:cNvPr id="7170" name="Picture 2" descr="C:\Documents and Settings\User\Мои документы\тталия флаг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509120"/>
            <a:ext cx="2664296" cy="1289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652120" y="4797152"/>
            <a:ext cx="2592288" cy="12961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Sumi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,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Kuatschi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 und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Miga</a:t>
            </a:r>
            <a:r>
              <a:rPr lang="ru-RU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55576" y="4365104"/>
            <a:ext cx="381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Wankuwer</a:t>
            </a:r>
            <a:endParaRPr lang="ru-RU" sz="36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algn="ctr"/>
            <a:r>
              <a:rPr lang="ru-RU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Ка</a:t>
            </a:r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n</a:t>
            </a:r>
            <a:r>
              <a:rPr lang="ru-RU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а</a:t>
            </a:r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d</a:t>
            </a:r>
            <a:r>
              <a:rPr lang="ru-RU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а</a:t>
            </a:r>
          </a:p>
          <a:p>
            <a:pPr algn="ctr"/>
            <a:r>
              <a:rPr lang="ru-RU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2010 </a:t>
            </a:r>
            <a:endParaRPr lang="ru-RU" sz="36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Documents and Settings\User\Мои документы\2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6"/>
            <a:ext cx="3633192" cy="2724894"/>
          </a:xfrm>
          <a:prstGeom prst="rect">
            <a:avLst/>
          </a:prstGeom>
          <a:noFill/>
        </p:spPr>
      </p:pic>
      <p:pic>
        <p:nvPicPr>
          <p:cNvPr id="9218" name="Picture 2" descr="C:\Documents and Settings\User\Мои документы\2010т ван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484783"/>
            <a:ext cx="2520280" cy="2897883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142852"/>
            <a:ext cx="8229600" cy="11430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7030A0"/>
                </a:solidFill>
                <a:latin typeface="Bookman Old Style" pitchFamily="18" charset="0"/>
              </a:rPr>
              <a:t>Leopard</a:t>
            </a:r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, </a:t>
            </a:r>
            <a:r>
              <a:rPr lang="en-US" b="1" dirty="0" err="1" smtClean="0">
                <a:solidFill>
                  <a:srgbClr val="7030A0"/>
                </a:solidFill>
                <a:latin typeface="Bookman Old Style" pitchFamily="18" charset="0"/>
              </a:rPr>
              <a:t>Bär</a:t>
            </a:r>
            <a:r>
              <a:rPr lang="en-US" b="1" dirty="0" smtClean="0">
                <a:solidFill>
                  <a:srgbClr val="7030A0"/>
                </a:solidFill>
                <a:latin typeface="Bookman Old Style" pitchFamily="18" charset="0"/>
              </a:rPr>
              <a:t> und </a:t>
            </a:r>
            <a:r>
              <a:rPr lang="en-US" b="1" dirty="0" err="1" smtClean="0">
                <a:solidFill>
                  <a:srgbClr val="7030A0"/>
                </a:solidFill>
                <a:latin typeface="Bookman Old Style" pitchFamily="18" charset="0"/>
              </a:rPr>
              <a:t>Hase</a:t>
            </a:r>
            <a:r>
              <a:rPr lang="en-US" b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endParaRPr lang="ru-RU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4857760"/>
            <a:ext cx="8072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00003E"/>
              </a:solidFill>
              <a:latin typeface="Century Schoolbook" pitchFamily="18" charset="0"/>
            </a:endParaRPr>
          </a:p>
        </p:txBody>
      </p:sp>
      <p:pic>
        <p:nvPicPr>
          <p:cNvPr id="8" name="Содержимое 4" descr="rusia-si-a-ales-mascotele-pentru-jocurile-olimpice-de-iarna-de-la-soci.jpg"/>
          <p:cNvPicPr>
            <a:picLocks noChangeAspect="1"/>
          </p:cNvPicPr>
          <p:nvPr/>
        </p:nvPicPr>
        <p:blipFill>
          <a:blip r:embed="rId2" cstate="print"/>
          <a:srcRect l="2927"/>
          <a:stretch>
            <a:fillRect/>
          </a:stretch>
        </p:blipFill>
        <p:spPr>
          <a:xfrm>
            <a:off x="785786" y="1428736"/>
            <a:ext cx="4218262" cy="3116003"/>
          </a:xfrm>
          <a:prstGeom prst="rect">
            <a:avLst/>
          </a:prstGeom>
          <a:effectLst>
            <a:softEdge rad="63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" name="Содержимое 5" descr="57484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260" r="32900"/>
          <a:stretch>
            <a:fillRect/>
          </a:stretch>
        </p:blipFill>
        <p:spPr>
          <a:xfrm>
            <a:off x="5724128" y="908721"/>
            <a:ext cx="2591554" cy="35283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27584" y="4653136"/>
            <a:ext cx="44644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Sotschi</a:t>
            </a:r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  </a:t>
            </a:r>
          </a:p>
          <a:p>
            <a:pPr algn="ctr"/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Russland</a:t>
            </a:r>
            <a:endParaRPr lang="en-US" sz="36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algn="ctr"/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2014</a:t>
            </a:r>
            <a:endParaRPr lang="ru-RU" sz="36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8194" name="Picture 2" descr="C:\Documents and Settings\User\Мои документы\росс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797152"/>
            <a:ext cx="2719189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6309320"/>
            <a:ext cx="3240360" cy="360040"/>
          </a:xfrm>
        </p:spPr>
        <p:txBody>
          <a:bodyPr>
            <a:normAutofit fontScale="25000" lnSpcReduction="20000"/>
          </a:bodyPr>
          <a:lstStyle/>
          <a:p>
            <a:r>
              <a:rPr lang="en-US" sz="4400" b="1" dirty="0" err="1" smtClean="0">
                <a:solidFill>
                  <a:srgbClr val="7030A0"/>
                </a:solidFill>
                <a:latin typeface="Bookman Old Style" pitchFamily="18" charset="0"/>
              </a:rPr>
              <a:t>Vorbereitet</a:t>
            </a:r>
            <a:r>
              <a:rPr lang="en-US" sz="4400" b="1" dirty="0" smtClean="0">
                <a:solidFill>
                  <a:srgbClr val="7030A0"/>
                </a:solidFill>
                <a:latin typeface="Bookman Old Style" pitchFamily="18" charset="0"/>
              </a:rPr>
              <a:t>: </a:t>
            </a:r>
            <a:r>
              <a:rPr lang="en-US" sz="4400" b="1" dirty="0" err="1" smtClean="0">
                <a:solidFill>
                  <a:srgbClr val="7030A0"/>
                </a:solidFill>
                <a:latin typeface="Bookman Old Style" pitchFamily="18" charset="0"/>
              </a:rPr>
              <a:t>Harasia</a:t>
            </a:r>
            <a:r>
              <a:rPr lang="en-US" sz="4400" b="1" dirty="0" smtClean="0">
                <a:solidFill>
                  <a:srgbClr val="7030A0"/>
                </a:solidFill>
                <a:latin typeface="Bookman Old Style" pitchFamily="18" charset="0"/>
              </a:rPr>
              <a:t> Karina </a:t>
            </a:r>
            <a:r>
              <a:rPr lang="en-US" sz="4400" b="1" dirty="0" err="1" smtClean="0">
                <a:solidFill>
                  <a:srgbClr val="7030A0"/>
                </a:solidFill>
                <a:latin typeface="Bookman Old Style" pitchFamily="18" charset="0"/>
              </a:rPr>
              <a:t>Klasse</a:t>
            </a:r>
            <a:r>
              <a:rPr lang="en-US" sz="4400" b="1" dirty="0" smtClean="0">
                <a:solidFill>
                  <a:srgbClr val="7030A0"/>
                </a:solidFill>
                <a:latin typeface="Bookman Old Style" pitchFamily="18" charset="0"/>
              </a:rPr>
              <a:t> 9</a:t>
            </a:r>
            <a:endParaRPr lang="ru-RU" sz="44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4" name="Содержимое 26" descr="ено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2286016" cy="2286016"/>
          </a:xfrm>
          <a:prstGeom prst="rect">
            <a:avLst/>
          </a:prstGeom>
        </p:spPr>
      </p:pic>
      <p:pic>
        <p:nvPicPr>
          <p:cNvPr id="5" name="Содержимое 30" descr="лео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168" y="1340768"/>
            <a:ext cx="2232248" cy="2801760"/>
          </a:xfrm>
          <a:prstGeom prst="rect">
            <a:avLst/>
          </a:prstGeom>
        </p:spPr>
      </p:pic>
      <p:pic>
        <p:nvPicPr>
          <p:cNvPr id="6" name="Содержимое 10" descr="s320x240_6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240986">
            <a:off x="4621831" y="4054894"/>
            <a:ext cx="1841434" cy="1841434"/>
          </a:xfrm>
          <a:prstGeom prst="rect">
            <a:avLst/>
          </a:prstGeom>
        </p:spPr>
      </p:pic>
      <p:pic>
        <p:nvPicPr>
          <p:cNvPr id="8" name="Содержимое 28" descr="сочи зайк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752" y="1731594"/>
            <a:ext cx="1657298" cy="2525978"/>
          </a:xfrm>
          <a:prstGeom prst="rect">
            <a:avLst/>
          </a:prstGeom>
        </p:spPr>
      </p:pic>
      <p:pic>
        <p:nvPicPr>
          <p:cNvPr id="9" name="Picture 2" descr="C:\Documents and Settings\User\Мои документы\снегови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149080"/>
            <a:ext cx="1800201" cy="1464874"/>
          </a:xfrm>
          <a:prstGeom prst="rect">
            <a:avLst/>
          </a:prstGeom>
          <a:noFill/>
        </p:spPr>
      </p:pic>
      <p:pic>
        <p:nvPicPr>
          <p:cNvPr id="10" name="Содержимое 8" descr="1649_519_Лиллехаммер, 1994 Мальчик - девочка -Хакон и Кпистин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084260">
            <a:off x="2307021" y="118216"/>
            <a:ext cx="1703427" cy="1617178"/>
          </a:xfrm>
          <a:prstGeom prst="rect">
            <a:avLst/>
          </a:prstGeom>
        </p:spPr>
      </p:pic>
      <p:pic>
        <p:nvPicPr>
          <p:cNvPr id="11" name="Picture 4" descr="Олимпийский символ Нагано Сукки, нокки, Лекки и Цукки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0"/>
            <a:ext cx="2381250" cy="1428750"/>
          </a:xfrm>
          <a:prstGeom prst="rect">
            <a:avLst/>
          </a:prstGeom>
          <a:noFill/>
        </p:spPr>
      </p:pic>
      <p:pic>
        <p:nvPicPr>
          <p:cNvPr id="13" name="Содержимое 14" descr="i (2)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4F6E9"/>
              </a:clrFrom>
              <a:clrTo>
                <a:srgbClr val="F4F6E9">
                  <a:alpha val="0"/>
                </a:srgbClr>
              </a:clrTo>
            </a:clrChange>
          </a:blip>
          <a:stretch>
            <a:fillRect/>
          </a:stretch>
        </p:blipFill>
        <p:spPr>
          <a:xfrm rot="21325441">
            <a:off x="2691714" y="4789074"/>
            <a:ext cx="1669340" cy="1669340"/>
          </a:xfrm>
          <a:prstGeom prst="rect">
            <a:avLst/>
          </a:prstGeom>
        </p:spPr>
      </p:pic>
      <p:pic>
        <p:nvPicPr>
          <p:cNvPr id="14" name="Содержимое 9" descr="шусс.jpg"/>
          <p:cNvPicPr>
            <a:picLocks noChangeAspect="1"/>
          </p:cNvPicPr>
          <p:nvPr/>
        </p:nvPicPr>
        <p:blipFill>
          <a:blip r:embed="rId10" cstate="print"/>
          <a:srcRect l="14733" t="8333" r="18967" b="11111"/>
          <a:stretch>
            <a:fillRect/>
          </a:stretch>
        </p:blipFill>
        <p:spPr>
          <a:xfrm>
            <a:off x="395536" y="2492896"/>
            <a:ext cx="1363559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5" name="Содержимое 11" descr="1643_519_Сараево, 1984 Волчёнок Вучко.gif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912" y="1412776"/>
            <a:ext cx="2286016" cy="2765342"/>
          </a:xfrm>
          <a:prstGeom prst="rect">
            <a:avLst/>
          </a:prstGeom>
        </p:spPr>
      </p:pic>
      <p:pic>
        <p:nvPicPr>
          <p:cNvPr id="16" name="Picture 2" descr="C:\Documents and Settings\User\Мои документы\2006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88224" y="4365104"/>
            <a:ext cx="2342173" cy="1893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4348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</a:b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4" name="Содержимое 13" descr="гренобль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4048" y="1268760"/>
            <a:ext cx="2963862" cy="3312368"/>
          </a:xfrm>
        </p:spPr>
      </p:pic>
      <p:sp>
        <p:nvSpPr>
          <p:cNvPr id="6" name="TextBox 5"/>
          <p:cNvSpPr txBox="1"/>
          <p:nvPr/>
        </p:nvSpPr>
        <p:spPr>
          <a:xfrm>
            <a:off x="755576" y="142852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Schiläufer</a:t>
            </a:r>
            <a:r>
              <a:rPr lang="ru-RU" sz="4400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sz="4400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sz="44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Schoss</a:t>
            </a:r>
            <a:r>
              <a:rPr lang="ru-RU" sz="4400" b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endParaRPr lang="ru-RU" sz="44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20072" y="4869160"/>
            <a:ext cx="2664296" cy="1440160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07207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040C"/>
                </a:solidFill>
                <a:latin typeface="Century Schoolbook" pitchFamily="18" charset="0"/>
              </a:rPr>
              <a:t>    </a:t>
            </a:r>
            <a:endParaRPr lang="ru-RU" sz="3200" dirty="0" smtClean="0">
              <a:solidFill>
                <a:srgbClr val="00003E"/>
              </a:solidFill>
              <a:latin typeface="Century Schoolbook" pitchFamily="18" charset="0"/>
            </a:endParaRPr>
          </a:p>
        </p:txBody>
      </p:sp>
      <p:pic>
        <p:nvPicPr>
          <p:cNvPr id="16" name="Содержимое 9" descr="шусс.jpg"/>
          <p:cNvPicPr>
            <a:picLocks noChangeAspect="1"/>
          </p:cNvPicPr>
          <p:nvPr/>
        </p:nvPicPr>
        <p:blipFill>
          <a:blip r:embed="rId5" cstate="print"/>
          <a:srcRect l="14733" t="8333" r="18967" b="11111"/>
          <a:stretch>
            <a:fillRect/>
          </a:stretch>
        </p:blipFill>
        <p:spPr>
          <a:xfrm>
            <a:off x="357158" y="1357298"/>
            <a:ext cx="3240000" cy="307981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9" name="Прямоугольник 8"/>
          <p:cNvSpPr/>
          <p:nvPr/>
        </p:nvSpPr>
        <p:spPr>
          <a:xfrm>
            <a:off x="0" y="4293096"/>
            <a:ext cx="3923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algn="ctr"/>
            <a:r>
              <a:rPr lang="en-US" sz="40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Grenobl</a:t>
            </a:r>
            <a:endParaRPr lang="ru-RU" sz="40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algn="ctr"/>
            <a:r>
              <a:rPr lang="en-US" sz="40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Frankreich</a:t>
            </a:r>
            <a:r>
              <a:rPr lang="ru-RU" sz="4000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endParaRPr lang="en-US" sz="40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algn="ctr"/>
            <a:r>
              <a:rPr lang="en-US" sz="4000" b="1" i="1" dirty="0" smtClean="0">
                <a:solidFill>
                  <a:srgbClr val="7030A0"/>
                </a:solidFill>
                <a:latin typeface="Bookman Old Style" pitchFamily="18" charset="0"/>
              </a:rPr>
              <a:t>1968</a:t>
            </a:r>
            <a:endParaRPr lang="ru-RU" sz="40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243407"/>
            <a:ext cx="7772400" cy="122413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556792"/>
            <a:ext cx="3456384" cy="4082008"/>
          </a:xfrm>
        </p:spPr>
        <p:txBody>
          <a:bodyPr>
            <a:noAutofit/>
          </a:bodyPr>
          <a:lstStyle/>
          <a:p>
            <a:r>
              <a:rPr lang="en-US" sz="5400" b="1" i="1" dirty="0" smtClean="0">
                <a:solidFill>
                  <a:srgbClr val="7030A0"/>
                </a:solidFill>
                <a:latin typeface="Bookman Old Style" pitchFamily="18" charset="0"/>
              </a:rPr>
              <a:t>Sapporo</a:t>
            </a:r>
          </a:p>
          <a:p>
            <a:r>
              <a:rPr lang="en-US" sz="5400" b="1" i="1" dirty="0" smtClean="0">
                <a:solidFill>
                  <a:srgbClr val="7030A0"/>
                </a:solidFill>
                <a:latin typeface="Bookman Old Style" pitchFamily="18" charset="0"/>
              </a:rPr>
              <a:t>Japan</a:t>
            </a:r>
          </a:p>
          <a:p>
            <a:r>
              <a:rPr lang="en-US" sz="5400" b="1" i="1" dirty="0" smtClean="0">
                <a:solidFill>
                  <a:srgbClr val="7030A0"/>
                </a:solidFill>
                <a:latin typeface="Bookman Old Style" pitchFamily="18" charset="0"/>
              </a:rPr>
              <a:t>1972</a:t>
            </a:r>
            <a:endParaRPr lang="ru-RU" sz="54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9218" name="Picture 2" descr="C:\Documents and Settings\User\Мои документы\саппо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5779" y="1700808"/>
            <a:ext cx="2108300" cy="2880320"/>
          </a:xfrm>
          <a:prstGeom prst="rect">
            <a:avLst/>
          </a:prstGeom>
          <a:noFill/>
        </p:spPr>
      </p:pic>
      <p:pic>
        <p:nvPicPr>
          <p:cNvPr id="1026" name="Picture 2" descr="C:\Documents and Settings\User\Мои документы\япо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4725144"/>
            <a:ext cx="2000250" cy="1304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1"/>
            <a:ext cx="8640960" cy="1152127"/>
          </a:xfrm>
        </p:spPr>
        <p:txBody>
          <a:bodyPr>
            <a:noAutofit/>
          </a:bodyPr>
          <a:lstStyle/>
          <a:p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Schneemann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Olympiamanul</a:t>
            </a:r>
            <a:endParaRPr lang="ru-RU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005064"/>
            <a:ext cx="3096344" cy="1800200"/>
          </a:xfrm>
        </p:spPr>
        <p:txBody>
          <a:bodyPr>
            <a:normAutofit/>
          </a:bodyPr>
          <a:lstStyle/>
          <a:p>
            <a:r>
              <a:rPr lang="en-US" b="1" i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Insbruck</a:t>
            </a:r>
            <a:endParaRPr lang="en-US" b="1" i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Batang" pitchFamily="18" charset="-127"/>
            </a:endParaRPr>
          </a:p>
          <a:p>
            <a:r>
              <a:rPr lang="en-US" b="1" i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Ősterreich</a:t>
            </a:r>
            <a:endParaRPr lang="en-US" b="1" i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Batang" pitchFamily="18" charset="-127"/>
            </a:endParaRPr>
          </a:p>
          <a:p>
            <a:r>
              <a:rPr lang="en-US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1976</a:t>
            </a:r>
            <a:endParaRPr lang="ru-RU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Documents and Settings\User\Мои документы\снегов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2880320" cy="2292846"/>
          </a:xfrm>
          <a:prstGeom prst="rect">
            <a:avLst/>
          </a:prstGeom>
          <a:noFill/>
        </p:spPr>
      </p:pic>
      <p:pic>
        <p:nvPicPr>
          <p:cNvPr id="2050" name="Picture 2" descr="C:\Documents and Settings\User\Мои документы\австр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221088"/>
            <a:ext cx="2592288" cy="1428750"/>
          </a:xfrm>
          <a:prstGeom prst="rect">
            <a:avLst/>
          </a:prstGeom>
          <a:noFill/>
        </p:spPr>
      </p:pic>
      <p:pic>
        <p:nvPicPr>
          <p:cNvPr id="4" name="Picture 2" descr="C:\Documents and Settings\User\Мои документы\инсбру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395721"/>
            <a:ext cx="3528392" cy="23213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772816"/>
          </a:xfrm>
        </p:spPr>
        <p:txBody>
          <a:bodyPr/>
          <a:lstStyle/>
          <a:p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Waschbär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Roni</a:t>
            </a:r>
            <a:endParaRPr lang="ru-RU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725144"/>
            <a:ext cx="2808312" cy="1728192"/>
          </a:xfrm>
        </p:spPr>
        <p:txBody>
          <a:bodyPr>
            <a:normAutofit lnSpcReduction="10000"/>
          </a:bodyPr>
          <a:lstStyle/>
          <a:p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Leik-Plesid</a:t>
            </a:r>
            <a:endParaRPr lang="en-US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USA</a:t>
            </a:r>
          </a:p>
          <a:p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1980</a:t>
            </a:r>
          </a:p>
          <a:p>
            <a:endParaRPr lang="ru-RU" dirty="0"/>
          </a:p>
        </p:txBody>
      </p:sp>
      <p:pic>
        <p:nvPicPr>
          <p:cNvPr id="2050" name="Picture 2" descr="C:\Documents and Settings\User\Мои документы\енот рон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2796292" cy="2736304"/>
          </a:xfrm>
          <a:prstGeom prst="rect">
            <a:avLst/>
          </a:prstGeom>
          <a:noFill/>
        </p:spPr>
      </p:pic>
      <p:pic>
        <p:nvPicPr>
          <p:cNvPr id="2051" name="Picture 3" descr="C:\Documents and Settings\User\Мои документы\19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408884"/>
            <a:ext cx="2304256" cy="31138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64088" y="4797152"/>
            <a:ext cx="2505862" cy="15121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008111"/>
          </a:xfrm>
        </p:spPr>
        <p:txBody>
          <a:bodyPr/>
          <a:lstStyle/>
          <a:p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Wolfsjunges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Wutschko</a:t>
            </a:r>
            <a:endParaRPr lang="ru-RU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4653136"/>
            <a:ext cx="2952328" cy="985664"/>
          </a:xfrm>
        </p:spPr>
        <p:txBody>
          <a:bodyPr>
            <a:noAutofit/>
          </a:bodyPr>
          <a:lstStyle/>
          <a:p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Sarajewo</a:t>
            </a:r>
            <a:endParaRPr lang="en-US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Jugoslawien</a:t>
            </a:r>
            <a:endParaRPr lang="en-US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1984</a:t>
            </a:r>
            <a:endParaRPr lang="ru-RU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3075" name="Picture 3" descr="C:\Documents and Settings\User\Мои документы\югослав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689398"/>
            <a:ext cx="3096344" cy="2963738"/>
          </a:xfrm>
          <a:prstGeom prst="rect">
            <a:avLst/>
          </a:prstGeom>
          <a:noFill/>
        </p:spPr>
      </p:pic>
      <p:pic>
        <p:nvPicPr>
          <p:cNvPr id="3076" name="Picture 4" descr="C:\Documents and Settings\User\Мои документы\19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772816"/>
            <a:ext cx="2880320" cy="2880320"/>
          </a:xfrm>
          <a:prstGeom prst="rect">
            <a:avLst/>
          </a:prstGeom>
          <a:noFill/>
        </p:spPr>
      </p:pic>
      <p:pic>
        <p:nvPicPr>
          <p:cNvPr id="3074" name="Picture 2" descr="C:\Documents and Settings\User\Мои документы\югослав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869160"/>
            <a:ext cx="3096344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792087"/>
          </a:xfrm>
        </p:spPr>
        <p:txBody>
          <a:bodyPr>
            <a:noAutofit/>
          </a:bodyPr>
          <a:lstStyle/>
          <a:p>
            <a:r>
              <a:rPr lang="en-US" sz="6000" b="1" i="1" dirty="0" smtClean="0">
                <a:solidFill>
                  <a:srgbClr val="7030A0"/>
                </a:solidFill>
                <a:latin typeface="Bookman Old Style" pitchFamily="18" charset="0"/>
              </a:rPr>
              <a:t>Wei</a:t>
            </a:r>
            <a:r>
              <a:rPr lang="el-GR" sz="6000" b="1" i="1" dirty="0" smtClean="0">
                <a:solidFill>
                  <a:srgbClr val="7030A0"/>
                </a:solidFill>
                <a:latin typeface="Bookman Old Style" pitchFamily="18" charset="0"/>
              </a:rPr>
              <a:t>β</a:t>
            </a:r>
            <a:r>
              <a:rPr lang="en-US" sz="6000" b="1" i="1" dirty="0" smtClean="0">
                <a:solidFill>
                  <a:srgbClr val="7030A0"/>
                </a:solidFill>
                <a:latin typeface="Bookman Old Style" pitchFamily="18" charset="0"/>
              </a:rPr>
              <a:t>e </a:t>
            </a:r>
            <a:r>
              <a:rPr lang="en-US" sz="60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Bärchen</a:t>
            </a:r>
            <a:endParaRPr lang="ru-RU" sz="60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2480320" cy="2016224"/>
          </a:xfrm>
        </p:spPr>
        <p:txBody>
          <a:bodyPr>
            <a:noAutofit/>
          </a:bodyPr>
          <a:lstStyle/>
          <a:p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Kalgari</a:t>
            </a:r>
            <a:endParaRPr lang="en-US" sz="36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Kanada</a:t>
            </a:r>
            <a:endParaRPr lang="en-US" sz="36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1988</a:t>
            </a:r>
            <a:endParaRPr lang="ru-RU" sz="36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4653136"/>
            <a:ext cx="2880320" cy="14401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098" name="Picture 2" descr="C:\Documents and Settings\User\Мои документы\19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527555"/>
            <a:ext cx="2448272" cy="2761209"/>
          </a:xfrm>
          <a:prstGeom prst="rect">
            <a:avLst/>
          </a:prstGeom>
          <a:noFill/>
        </p:spPr>
      </p:pic>
      <p:pic>
        <p:nvPicPr>
          <p:cNvPr id="5" name="Picture 2" descr="C:\Documents and Settings\User\Мои документы\кан 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5720" y="1484784"/>
            <a:ext cx="2995482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656184"/>
          </a:xfrm>
        </p:spPr>
        <p:txBody>
          <a:bodyPr/>
          <a:lstStyle/>
          <a:p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Gnom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Madshik</a:t>
            </a:r>
            <a:endParaRPr lang="ru-RU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365104"/>
            <a:ext cx="3528392" cy="1273696"/>
          </a:xfrm>
        </p:spPr>
        <p:txBody>
          <a:bodyPr>
            <a:noAutofit/>
          </a:bodyPr>
          <a:lstStyle/>
          <a:p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Alberwill</a:t>
            </a:r>
            <a:endParaRPr lang="en-US" sz="36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en-US" sz="3600" b="1" i="1" dirty="0" err="1" smtClean="0">
                <a:solidFill>
                  <a:srgbClr val="7030A0"/>
                </a:solidFill>
                <a:latin typeface="Bookman Old Style" pitchFamily="18" charset="0"/>
              </a:rPr>
              <a:t>Frankreich</a:t>
            </a:r>
            <a:endParaRPr lang="en-US" sz="3600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en-US" sz="3600" b="1" i="1" dirty="0" smtClean="0">
                <a:solidFill>
                  <a:srgbClr val="7030A0"/>
                </a:solidFill>
                <a:latin typeface="Bookman Old Style" pitchFamily="18" charset="0"/>
              </a:rPr>
              <a:t>1992</a:t>
            </a:r>
            <a:endParaRPr lang="ru-RU" sz="36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5122" name="Picture 2" descr="C:\Documents and Settings\User\Мои документы\албервил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412776"/>
            <a:ext cx="2980091" cy="2880320"/>
          </a:xfrm>
          <a:prstGeom prst="rect">
            <a:avLst/>
          </a:prstGeom>
          <a:noFill/>
        </p:spPr>
      </p:pic>
      <p:pic>
        <p:nvPicPr>
          <p:cNvPr id="5123" name="Picture 3" descr="C:\Documents and Settings\User\Мои документы\19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412776"/>
            <a:ext cx="3168352" cy="2880320"/>
          </a:xfrm>
          <a:prstGeom prst="rect">
            <a:avLst/>
          </a:prstGeom>
          <a:noFill/>
        </p:spPr>
      </p:pic>
      <p:pic>
        <p:nvPicPr>
          <p:cNvPr id="4" name="Picture 2" descr="C:\Documents and Settings\User\Мои документы\франц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509120"/>
            <a:ext cx="2880320" cy="1644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080119"/>
          </a:xfrm>
        </p:spPr>
        <p:txBody>
          <a:bodyPr>
            <a:noAutofit/>
          </a:bodyPr>
          <a:lstStyle/>
          <a:p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Die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Geschwister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b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</a:b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 Kristin und </a:t>
            </a:r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Hakon</a:t>
            </a:r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endParaRPr lang="ru-RU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509120"/>
            <a:ext cx="3600400" cy="1728192"/>
          </a:xfrm>
        </p:spPr>
        <p:txBody>
          <a:bodyPr>
            <a:normAutofit lnSpcReduction="10000"/>
          </a:bodyPr>
          <a:lstStyle/>
          <a:p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Lillehammer</a:t>
            </a:r>
          </a:p>
          <a:p>
            <a:r>
              <a:rPr lang="en-US" b="1" i="1" dirty="0" err="1" smtClean="0">
                <a:solidFill>
                  <a:srgbClr val="7030A0"/>
                </a:solidFill>
                <a:latin typeface="Bookman Old Style" pitchFamily="18" charset="0"/>
              </a:rPr>
              <a:t>Norwegen</a:t>
            </a:r>
            <a:endParaRPr lang="en-US" b="1" i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en-US" b="1" i="1" dirty="0" smtClean="0">
                <a:solidFill>
                  <a:srgbClr val="7030A0"/>
                </a:solidFill>
                <a:latin typeface="Bookman Old Style" pitchFamily="18" charset="0"/>
              </a:rPr>
              <a:t>1994</a:t>
            </a:r>
            <a:endParaRPr lang="ru-RU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6146" name="Picture 2" descr="C:\Documents and Settings\User\Мои документы\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916832"/>
            <a:ext cx="2232248" cy="2448272"/>
          </a:xfrm>
          <a:prstGeom prst="rect">
            <a:avLst/>
          </a:prstGeom>
          <a:noFill/>
        </p:spPr>
      </p:pic>
      <p:pic>
        <p:nvPicPr>
          <p:cNvPr id="6147" name="Picture 3" descr="C:\Documents and Settings\User\Мои документы\Лилл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844824"/>
            <a:ext cx="2839498" cy="2376264"/>
          </a:xfrm>
          <a:prstGeom prst="rect">
            <a:avLst/>
          </a:prstGeom>
          <a:noFill/>
        </p:spPr>
      </p:pic>
      <p:pic>
        <p:nvPicPr>
          <p:cNvPr id="4" name="Picture 2" descr="C:\Documents and Settings\User\Мои документы\норвег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725144"/>
            <a:ext cx="2615183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0F0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0F0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1102</TotalTime>
  <Words>100</Words>
  <Application>Microsoft Office PowerPoint</Application>
  <PresentationFormat>Экран (4:3)</PresentationFormat>
  <Paragraphs>60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Olympische  Talismanen</vt:lpstr>
      <vt:lpstr> </vt:lpstr>
      <vt:lpstr>Слайд 3</vt:lpstr>
      <vt:lpstr>Schneemann Olympiamanul</vt:lpstr>
      <vt:lpstr>Waschbär Roni</vt:lpstr>
      <vt:lpstr>Wolfsjunges Wutschko</vt:lpstr>
      <vt:lpstr>Weiβe Bärchen</vt:lpstr>
      <vt:lpstr>Gnom Madshik</vt:lpstr>
      <vt:lpstr>Die Geschwister   Kristin und Hakon </vt:lpstr>
      <vt:lpstr>Eulen  Sukki, Lekki, Nokki, Zukki</vt:lpstr>
      <vt:lpstr>Hase Pouder, Bär Koul, Kojot Koper     </vt:lpstr>
      <vt:lpstr>Puppen Newe und Giz</vt:lpstr>
      <vt:lpstr>Sumi, Kuatschi und Miga  </vt:lpstr>
      <vt:lpstr>Leopard, Bär und Hase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талисман</dc:title>
  <dc:creator>кей</dc:creator>
  <cp:lastModifiedBy>User</cp:lastModifiedBy>
  <cp:revision>138</cp:revision>
  <dcterms:created xsi:type="dcterms:W3CDTF">2012-03-09T16:30:21Z</dcterms:created>
  <dcterms:modified xsi:type="dcterms:W3CDTF">2014-03-27T19:43:17Z</dcterms:modified>
</cp:coreProperties>
</file>